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4" r:id="rId1"/>
  </p:sldMasterIdLst>
  <p:notesMasterIdLst>
    <p:notesMasterId r:id="rId11"/>
  </p:notesMasterIdLst>
  <p:sldIdLst>
    <p:sldId id="256" r:id="rId2"/>
    <p:sldId id="257" r:id="rId3"/>
    <p:sldId id="258" r:id="rId4"/>
    <p:sldId id="259" r:id="rId5"/>
    <p:sldId id="260" r:id="rId6"/>
    <p:sldId id="261" r:id="rId7"/>
    <p:sldId id="262" r:id="rId8"/>
    <p:sldId id="263" r:id="rId9"/>
    <p:sldId id="264" r:id="rId10"/>
  </p:sldIdLst>
  <p:sldSz cx="9144000" cy="5143500" type="screen16x9"/>
  <p:notesSz cx="6858000" cy="9144000"/>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0651C3A-4460-11DB-9652-00E08161165F}"/>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24"/>
  </p:normalViewPr>
  <p:slideViewPr>
    <p:cSldViewPr snapToGrid="0" snapToObjects="1">
      <p:cViewPr varScale="1">
        <p:scale>
          <a:sx n="142" d="100"/>
          <a:sy n="142" d="100"/>
        </p:scale>
        <p:origin x="760" y="168"/>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notesMaster" Target="notesMasters/notesMaster1.xml"/><Relationship Id="rId12" Type="http://schemas.openxmlformats.org/officeDocument/2006/relationships/presProps" Target="presProps.xml"/><Relationship Id="rId13" Type="http://schemas.openxmlformats.org/officeDocument/2006/relationships/viewProps" Target="viewProps.xml"/><Relationship Id="rId14" Type="http://schemas.openxmlformats.org/officeDocument/2006/relationships/theme" Target="theme/theme1.xml"/><Relationship Id="rId15"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1"/>
        <p:cNvGrpSpPr/>
        <p:nvPr/>
      </p:nvGrpSpPr>
      <p:grpSpPr>
        <a:xfrm>
          <a:off x="0" y="0"/>
          <a:ext cx="0" cy="0"/>
          <a:chOff x="0" y="0"/>
          <a:chExt cx="0" cy="0"/>
        </a:xfrm>
      </p:grpSpPr>
      <p:sp>
        <p:nvSpPr>
          <p:cNvPr id="2" name="Shape 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 name="Shape 3"/>
          <p:cNvSpPr txBox="1">
            <a:spLocks noGrp="1"/>
          </p:cNvSpPr>
          <p:nvPr>
            <p:ph type="body" idx="1"/>
          </p:nvPr>
        </p:nvSpPr>
        <p:spPr>
          <a:xfrm>
            <a:off x="685800" y="4343400"/>
            <a:ext cx="5486399" cy="4114800"/>
          </a:xfrm>
          <a:prstGeom prst="rect">
            <a:avLst/>
          </a:prstGeom>
        </p:spPr>
        <p:txBody>
          <a:bodyPr lIns="91425" tIns="91425" rIns="91425" bIns="91425" anchor="t" anchorCtr="0"/>
          <a:lstStyle>
            <a:lvl1pPr>
              <a:defRPr sz="1100"/>
            </a:lvl1pPr>
            <a:lvl2pPr>
              <a:defRPr sz="1100"/>
            </a:lvl2pPr>
            <a:lvl3pPr>
              <a:defRPr sz="1100"/>
            </a:lvl3pPr>
            <a:lvl4pPr>
              <a:defRPr sz="1100"/>
            </a:lvl4pPr>
            <a:lvl5pPr>
              <a:defRPr sz="1100"/>
            </a:lvl5pPr>
            <a:lvl6pPr>
              <a:defRPr sz="1100"/>
            </a:lvl6pPr>
            <a:lvl7pPr>
              <a:defRPr sz="1100"/>
            </a:lvl7pPr>
            <a:lvl8pPr>
              <a:defRPr sz="1100"/>
            </a:lvl8pPr>
            <a:lvl9pPr>
              <a:defRPr sz="1100"/>
            </a:lvl9pPr>
          </a:lstStyle>
          <a:p>
            <a:endParaRPr/>
          </a:p>
        </p:txBody>
      </p:sp>
    </p:spTree>
    <p:extLst>
      <p:ext uri="{BB962C8B-B14F-4D97-AF65-F5344CB8AC3E}">
        <p14:creationId xmlns:p14="http://schemas.microsoft.com/office/powerpoint/2010/main" val="2976992568"/>
      </p:ext>
    </p:extLst>
  </p:cSld>
  <p:clrMap bg1="lt1" tx1="dk1" bg2="dk2" tx2="lt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
        <p:cNvGrpSpPr/>
        <p:nvPr/>
      </p:nvGrpSpPr>
      <p:grpSpPr>
        <a:xfrm>
          <a:off x="0" y="0"/>
          <a:ext cx="0" cy="0"/>
          <a:chOff x="0" y="0"/>
          <a:chExt cx="0" cy="0"/>
        </a:xfrm>
      </p:grpSpPr>
      <p:sp>
        <p:nvSpPr>
          <p:cNvPr id="36" name="Shape 3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7" name="Shape 3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buNone/>
            </a:pPr>
            <a:r>
              <a:rPr lang="en"/>
              <a:t>Bertha Stallworth, age 21,  inspects the end of a 40 mm artillery cartridge case at Frankford Arsenal, Philadelphia. National Archives  </a:t>
            </a:r>
          </a:p>
        </p:txBody>
      </p:sp>
    </p:spTree>
    <p:extLst>
      <p:ext uri="{BB962C8B-B14F-4D97-AF65-F5344CB8AC3E}">
        <p14:creationId xmlns:p14="http://schemas.microsoft.com/office/powerpoint/2010/main" val="1670155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
        <p:cNvGrpSpPr/>
        <p:nvPr/>
      </p:nvGrpSpPr>
      <p:grpSpPr>
        <a:xfrm>
          <a:off x="0" y="0"/>
          <a:ext cx="0" cy="0"/>
          <a:chOff x="0" y="0"/>
          <a:chExt cx="0" cy="0"/>
        </a:xfrm>
      </p:grpSpPr>
      <p:sp>
        <p:nvSpPr>
          <p:cNvPr id="42" name="Shape 4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3" name="Shape 4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extLst>
      <p:ext uri="{BB962C8B-B14F-4D97-AF65-F5344CB8AC3E}">
        <p14:creationId xmlns:p14="http://schemas.microsoft.com/office/powerpoint/2010/main" val="2697096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
        <p:cNvGrpSpPr/>
        <p:nvPr/>
      </p:nvGrpSpPr>
      <p:grpSpPr>
        <a:xfrm>
          <a:off x="0" y="0"/>
          <a:ext cx="0" cy="0"/>
          <a:chOff x="0" y="0"/>
          <a:chExt cx="0" cy="0"/>
        </a:xfrm>
      </p:grpSpPr>
      <p:sp>
        <p:nvSpPr>
          <p:cNvPr id="47" name="Shape 4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8" name="Shape 4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buNone/>
            </a:pPr>
            <a:r>
              <a:rPr lang="en"/>
              <a:t>"U.S. Army nurses, newly arrived, line the rail of their vessel as it pulls into port of Greenock, Scotland, in European Theater of Operations. They wait to disembark as the gangplank is lowered to the dock." August 15, 1944. Meyer. 111-SC-192605-S.</a:t>
            </a:r>
          </a:p>
        </p:txBody>
      </p:sp>
    </p:spTree>
    <p:extLst>
      <p:ext uri="{BB962C8B-B14F-4D97-AF65-F5344CB8AC3E}">
        <p14:creationId xmlns:p14="http://schemas.microsoft.com/office/powerpoint/2010/main" val="18191553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
        <p:cNvGrpSpPr/>
        <p:nvPr/>
      </p:nvGrpSpPr>
      <p:grpSpPr>
        <a:xfrm>
          <a:off x="0" y="0"/>
          <a:ext cx="0" cy="0"/>
          <a:chOff x="0" y="0"/>
          <a:chExt cx="0" cy="0"/>
        </a:xfrm>
      </p:grpSpPr>
      <p:sp>
        <p:nvSpPr>
          <p:cNvPr id="52" name="Shape 5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3" name="Shape 5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buNone/>
            </a:pPr>
            <a:r>
              <a:rPr lang="en"/>
              <a:t>"Auxiliaries Ruth Wade and Lucille Mayo (left to right) further demonstrate their ability to service trucks as taught them during the processing period at Fort Des Moines and put into practice at Fort Huachuca, Arizona." December 8, 1942. Oster. 111-SC-162466.</a:t>
            </a:r>
          </a:p>
        </p:txBody>
      </p:sp>
    </p:spTree>
    <p:extLst>
      <p:ext uri="{BB962C8B-B14F-4D97-AF65-F5344CB8AC3E}">
        <p14:creationId xmlns:p14="http://schemas.microsoft.com/office/powerpoint/2010/main" val="8200918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Shape 5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8" name="Shape 5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buNone/>
            </a:pPr>
            <a:r>
              <a:rPr lang="en"/>
              <a:t>"V" home campaign, Washington, DC. October 1942. 171-OCD-140.</a:t>
            </a:r>
          </a:p>
        </p:txBody>
      </p:sp>
    </p:spTree>
    <p:extLst>
      <p:ext uri="{BB962C8B-B14F-4D97-AF65-F5344CB8AC3E}">
        <p14:creationId xmlns:p14="http://schemas.microsoft.com/office/powerpoint/2010/main" val="7336260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Shape 6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3" name="Shape 6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buNone/>
            </a:pPr>
            <a:r>
              <a:rPr lang="en"/>
              <a:t>"Under the direction of Cecil M. Coles, NYA foreman, Miss Juanita E. Gray learns to operate a lathe machine at the Washington, DC, NYA War Production and Training Center. This former domestic worker is one of hundreds of Negro women trained at this center." N.d. Roger Smith. 208-NP-2QQQQ-1. </a:t>
            </a:r>
          </a:p>
        </p:txBody>
      </p:sp>
    </p:spTree>
    <p:extLst>
      <p:ext uri="{BB962C8B-B14F-4D97-AF65-F5344CB8AC3E}">
        <p14:creationId xmlns:p14="http://schemas.microsoft.com/office/powerpoint/2010/main" val="13499595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Shape 6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8" name="Shape 6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buNone/>
            </a:pPr>
            <a:r>
              <a:rPr lang="en"/>
              <a:t>Charity Adams, First Officer in the Women's Army Auxiliary Corps (WAAC), Digital ID 1260343, NYPL</a:t>
            </a:r>
          </a:p>
        </p:txBody>
      </p:sp>
    </p:spTree>
    <p:extLst>
      <p:ext uri="{BB962C8B-B14F-4D97-AF65-F5344CB8AC3E}">
        <p14:creationId xmlns:p14="http://schemas.microsoft.com/office/powerpoint/2010/main" val="6054935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Shape 7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3" name="Shape 7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buNone/>
            </a:pPr>
            <a:r>
              <a:rPr lang="en"/>
              <a:t>"... Welders Alivia Scott, Hattie Carpenter, and Flossie Burtos await an opportunity to weld their first piece of steel on the ship [SS George Washington Carver]." Kaiser Shipyards, Richmond, CA. Ca. 1943. E.F. Joseph. 208-NP-1HHH-5. </a:t>
            </a:r>
          </a:p>
        </p:txBody>
      </p:sp>
    </p:spTree>
    <p:extLst>
      <p:ext uri="{BB962C8B-B14F-4D97-AF65-F5344CB8AC3E}">
        <p14:creationId xmlns:p14="http://schemas.microsoft.com/office/powerpoint/2010/main" val="17521215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Shape 7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9" name="Shape 7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extLst>
      <p:ext uri="{BB962C8B-B14F-4D97-AF65-F5344CB8AC3E}">
        <p14:creationId xmlns:p14="http://schemas.microsoft.com/office/powerpoint/2010/main" val="16115433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9" name="Group 8"/>
          <p:cNvGrpSpPr/>
          <p:nvPr/>
        </p:nvGrpSpPr>
        <p:grpSpPr>
          <a:xfrm>
            <a:off x="486873" y="308610"/>
            <a:ext cx="8170254" cy="4526280"/>
            <a:chOff x="486873" y="411480"/>
            <a:chExt cx="8170254" cy="6035040"/>
          </a:xfrm>
        </p:grpSpPr>
        <p:sp>
          <p:nvSpPr>
            <p:cNvPr id="8" name="Rectangle 7"/>
            <p:cNvSpPr/>
            <p:nvPr/>
          </p:nvSpPr>
          <p:spPr>
            <a:xfrm>
              <a:off x="486873" y="411480"/>
              <a:ext cx="8170254" cy="6035040"/>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a:spLocks/>
            </p:cNvSpPr>
            <p:nvPr/>
          </p:nvSpPr>
          <p:spPr>
            <a:xfrm>
              <a:off x="562843" y="475488"/>
              <a:ext cx="7982712" cy="5888736"/>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15" name="Straight Connector 14"/>
            <p:cNvCxnSpPr/>
            <p:nvPr/>
          </p:nvCxnSpPr>
          <p:spPr>
            <a:xfrm>
              <a:off x="562842" y="6133646"/>
              <a:ext cx="7982712" cy="1472"/>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17" name="Rectangle 16"/>
            <p:cNvSpPr/>
            <p:nvPr/>
          </p:nvSpPr>
          <p:spPr>
            <a:xfrm>
              <a:off x="562843" y="457200"/>
              <a:ext cx="7982712" cy="25786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ctrTitle"/>
          </p:nvPr>
        </p:nvSpPr>
        <p:spPr>
          <a:xfrm>
            <a:off x="914400" y="842962"/>
            <a:ext cx="7342188" cy="1443038"/>
          </a:xfrm>
        </p:spPr>
        <p:txBody>
          <a:bodyPr anchor="b" anchorCtr="0">
            <a:noAutofit/>
          </a:bodyPr>
          <a:lstStyle>
            <a:lvl1pPr>
              <a:defRPr sz="5400" kern="1200">
                <a:solidFill>
                  <a:schemeClr val="tx1">
                    <a:lumMod val="75000"/>
                    <a:lumOff val="25000"/>
                  </a:schemeClr>
                </a:solidFill>
                <a:latin typeface="+mj-lt"/>
                <a:ea typeface="+mj-ea"/>
                <a:cs typeface="+mj-cs"/>
              </a:defRPr>
            </a:lvl1pPr>
          </a:lstStyle>
          <a:p>
            <a:r>
              <a:rPr lang="en-US" smtClean="0"/>
              <a:t>Click to edit Master title style</a:t>
            </a:r>
            <a:endParaRPr dirty="0"/>
          </a:p>
        </p:txBody>
      </p:sp>
      <p:sp>
        <p:nvSpPr>
          <p:cNvPr id="3" name="Subtitle 2"/>
          <p:cNvSpPr>
            <a:spLocks noGrp="1"/>
          </p:cNvSpPr>
          <p:nvPr>
            <p:ph type="subTitle" idx="1"/>
          </p:nvPr>
        </p:nvSpPr>
        <p:spPr>
          <a:xfrm>
            <a:off x="914400" y="2571750"/>
            <a:ext cx="7342188" cy="1314450"/>
          </a:xfrm>
        </p:spPr>
        <p:txBody>
          <a:bodyPr vert="horz" lIns="91440" tIns="45720" rIns="91440" bIns="45720" rtlCol="0">
            <a:normAutofit/>
          </a:bodyPr>
          <a:lstStyle>
            <a:lvl1pPr marL="0" indent="0" algn="ctr" defTabSz="914400" rtl="0" eaLnBrk="1" latinLnBrk="0" hangingPunct="1">
              <a:spcBef>
                <a:spcPts val="300"/>
              </a:spcBef>
              <a:buClr>
                <a:schemeClr val="tx1">
                  <a:lumMod val="75000"/>
                  <a:lumOff val="25000"/>
                </a:schemeClr>
              </a:buClr>
              <a:buFont typeface="Arial" pitchFamily="34" charset="0"/>
              <a:buNone/>
              <a:defRPr sz="2000" kern="1200">
                <a:solidFill>
                  <a:schemeClr val="tx1">
                    <a:lumMod val="75000"/>
                    <a:lumOff val="2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a:xfrm>
            <a:off x="573741" y="4592171"/>
            <a:ext cx="2133600" cy="194488"/>
          </a:xfrm>
        </p:spPr>
        <p:txBody>
          <a:bodyPr/>
          <a:lstStyle/>
          <a:p>
            <a:fld id="{6CEE43E8-4964-DF47-B0E0-15A689FC4D02}" type="datetimeFigureOut">
              <a:rPr lang="en-US" smtClean="0"/>
              <a:t>1/1/18</a:t>
            </a:fld>
            <a:endParaRPr lang="en-US"/>
          </a:p>
        </p:txBody>
      </p:sp>
      <p:sp>
        <p:nvSpPr>
          <p:cNvPr id="5" name="Footer Placeholder 4"/>
          <p:cNvSpPr>
            <a:spLocks noGrp="1"/>
          </p:cNvSpPr>
          <p:nvPr>
            <p:ph type="ftr" sz="quarter" idx="11"/>
          </p:nvPr>
        </p:nvSpPr>
        <p:spPr>
          <a:xfrm>
            <a:off x="5638800" y="4592170"/>
            <a:ext cx="2895600" cy="193358"/>
          </a:xfrm>
        </p:spPr>
        <p:txBody>
          <a:bodyPr/>
          <a:lstStyle/>
          <a:p>
            <a:endParaRPr lang="en-US"/>
          </a:p>
        </p:txBody>
      </p:sp>
      <p:sp>
        <p:nvSpPr>
          <p:cNvPr id="6" name="Slide Number Placeholder 5"/>
          <p:cNvSpPr>
            <a:spLocks noGrp="1"/>
          </p:cNvSpPr>
          <p:nvPr>
            <p:ph type="sldNum" sz="quarter" idx="12"/>
          </p:nvPr>
        </p:nvSpPr>
        <p:spPr>
          <a:xfrm>
            <a:off x="4191000" y="4592171"/>
            <a:ext cx="762000" cy="203597"/>
          </a:xfrm>
        </p:spPr>
        <p:txBody>
          <a:bodyPr/>
          <a:lstStyle/>
          <a:p>
            <a:fld id="{01744F30-1979-EE4A-8746-EA833DC3C136}"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ontent, Picture, and Caption">
    <p:spTree>
      <p:nvGrpSpPr>
        <p:cNvPr id="1" name=""/>
        <p:cNvGrpSpPr/>
        <p:nvPr/>
      </p:nvGrpSpPr>
      <p:grpSpPr>
        <a:xfrm>
          <a:off x="0" y="0"/>
          <a:ext cx="0" cy="0"/>
          <a:chOff x="0" y="0"/>
          <a:chExt cx="0" cy="0"/>
        </a:xfrm>
      </p:grpSpPr>
      <p:grpSp>
        <p:nvGrpSpPr>
          <p:cNvPr id="8" name="Group 7"/>
          <p:cNvGrpSpPr/>
          <p:nvPr/>
        </p:nvGrpSpPr>
        <p:grpSpPr>
          <a:xfrm>
            <a:off x="182880" y="130274"/>
            <a:ext cx="8778240" cy="4882952"/>
            <a:chOff x="182880" y="173699"/>
            <a:chExt cx="8778240" cy="6510602"/>
          </a:xfrm>
        </p:grpSpPr>
        <p:grpSp>
          <p:nvGrpSpPr>
            <p:cNvPr id="26" name="Group 25"/>
            <p:cNvGrpSpPr/>
            <p:nvPr/>
          </p:nvGrpSpPr>
          <p:grpSpPr>
            <a:xfrm>
              <a:off x="182880" y="173699"/>
              <a:ext cx="8778240" cy="6510602"/>
              <a:chOff x="182880" y="173699"/>
              <a:chExt cx="8778240" cy="6510602"/>
            </a:xfrm>
          </p:grpSpPr>
          <p:grpSp>
            <p:nvGrpSpPr>
              <p:cNvPr id="27" name="Group 26"/>
              <p:cNvGrpSpPr/>
              <p:nvPr/>
            </p:nvGrpSpPr>
            <p:grpSpPr>
              <a:xfrm>
                <a:off x="182880" y="173699"/>
                <a:ext cx="8778240" cy="6510602"/>
                <a:chOff x="182880" y="173699"/>
                <a:chExt cx="8778240" cy="6510602"/>
              </a:xfrm>
            </p:grpSpPr>
            <p:sp>
              <p:nvSpPr>
                <p:cNvPr id="29" name="Rectangle 28"/>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30" name="Group 10"/>
                <p:cNvGrpSpPr/>
                <p:nvPr/>
              </p:nvGrpSpPr>
              <p:grpSpPr>
                <a:xfrm>
                  <a:off x="256032" y="237744"/>
                  <a:ext cx="8622792" cy="6364224"/>
                  <a:chOff x="247157" y="247430"/>
                  <a:chExt cx="8622792" cy="6364224"/>
                </a:xfrm>
              </p:grpSpPr>
              <p:sp>
                <p:nvSpPr>
                  <p:cNvPr id="31" name="Rectangle 30"/>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32" name="Straight Connector 31"/>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28" name="Rectangle 27"/>
              <p:cNvSpPr/>
              <p:nvPr/>
            </p:nvSpPr>
            <p:spPr>
              <a:xfrm rot="5400000">
                <a:off x="801086" y="3274090"/>
                <a:ext cx="6135624"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5" name="Rectangle 24"/>
            <p:cNvSpPr/>
            <p:nvPr/>
          </p:nvSpPr>
          <p:spPr>
            <a:xfrm rot="10800000">
              <a:off x="258763" y="1594462"/>
              <a:ext cx="3575304"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530226" y="1270747"/>
            <a:ext cx="3008313" cy="685800"/>
          </a:xfrm>
        </p:spPr>
        <p:txBody>
          <a:bodyPr anchor="b">
            <a:normAutofit/>
          </a:bodyPr>
          <a:lstStyle>
            <a:lvl1pPr algn="l">
              <a:defRPr sz="2800" b="0"/>
            </a:lvl1pPr>
          </a:lstStyle>
          <a:p>
            <a:r>
              <a:rPr lang="en-US" smtClean="0"/>
              <a:t>Click to edit Master title style</a:t>
            </a:r>
            <a:endParaRPr dirty="0"/>
          </a:p>
        </p:txBody>
      </p:sp>
      <p:sp>
        <p:nvSpPr>
          <p:cNvPr id="3" name="Content Placeholder 2"/>
          <p:cNvSpPr>
            <a:spLocks noGrp="1"/>
          </p:cNvSpPr>
          <p:nvPr>
            <p:ph idx="1"/>
          </p:nvPr>
        </p:nvSpPr>
        <p:spPr>
          <a:xfrm>
            <a:off x="4328319" y="457201"/>
            <a:ext cx="4114800" cy="4099322"/>
          </a:xfrm>
        </p:spPr>
        <p:txBody>
          <a:bodyPr>
            <a:normAutofit/>
          </a:bodyPr>
          <a:lstStyle>
            <a:lvl1pPr>
              <a:defRPr sz="2400" baseline="0"/>
            </a:lvl1pPr>
            <a:lvl2pPr>
              <a:defRPr sz="2200" baseline="0"/>
            </a:lvl2pPr>
            <a:lvl3pPr>
              <a:defRPr sz="2000" baseline="0"/>
            </a:lvl3pPr>
            <a:lvl4pPr>
              <a:defRPr sz="1800" baseline="0"/>
            </a:lvl4pPr>
            <a:lvl5pPr>
              <a:defRPr sz="1800" baseline="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530226" y="2004242"/>
            <a:ext cx="3008313" cy="2552280"/>
          </a:xfrm>
        </p:spPr>
        <p:txBody>
          <a:bodyPr>
            <a:normAutofit/>
          </a:bodyPr>
          <a:lstStyle>
            <a:lvl1pPr marL="0" indent="0">
              <a:lnSpc>
                <a:spcPct val="120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CEE43E8-4964-DF47-B0E0-15A689FC4D02}" type="datetimeFigureOut">
              <a:rPr lang="en-US" smtClean="0"/>
              <a:t>1/1/18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744F30-1979-EE4A-8746-EA833DC3C136}" type="slidenum">
              <a:rPr lang="en-US" smtClean="0"/>
              <a:t>‹#›</a:t>
            </a:fld>
            <a:endParaRPr lang="en-US"/>
          </a:p>
        </p:txBody>
      </p:sp>
      <p:sp>
        <p:nvSpPr>
          <p:cNvPr id="17" name="Picture Placeholder 16"/>
          <p:cNvSpPr>
            <a:spLocks noGrp="1"/>
          </p:cNvSpPr>
          <p:nvPr>
            <p:ph type="pic" sz="quarter" idx="13"/>
          </p:nvPr>
        </p:nvSpPr>
        <p:spPr>
          <a:xfrm>
            <a:off x="352893" y="232592"/>
            <a:ext cx="3398837" cy="903684"/>
          </a:xfrm>
        </p:spPr>
        <p:txBody>
          <a:bodyPr>
            <a:normAutofit/>
          </a:bodyPr>
          <a:lstStyle>
            <a:lvl1pPr>
              <a:buNone/>
              <a:defRPr sz="1800"/>
            </a:lvl1pPr>
          </a:lstStyle>
          <a:p>
            <a:r>
              <a:rPr lang="en-US" smtClean="0"/>
              <a:t>Drag picture to placeholder or click icon to add</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15" name="Group 14"/>
          <p:cNvGrpSpPr/>
          <p:nvPr/>
        </p:nvGrpSpPr>
        <p:grpSpPr>
          <a:xfrm>
            <a:off x="182880" y="130274"/>
            <a:ext cx="8778240" cy="4882952"/>
            <a:chOff x="182880" y="173699"/>
            <a:chExt cx="8778240" cy="6510602"/>
          </a:xfrm>
        </p:grpSpPr>
        <p:grpSp>
          <p:nvGrpSpPr>
            <p:cNvPr id="16" name="Group 15"/>
            <p:cNvGrpSpPr/>
            <p:nvPr/>
          </p:nvGrpSpPr>
          <p:grpSpPr>
            <a:xfrm>
              <a:off x="182880" y="173699"/>
              <a:ext cx="8778240" cy="6510602"/>
              <a:chOff x="182880" y="173699"/>
              <a:chExt cx="8778240" cy="6510602"/>
            </a:xfrm>
          </p:grpSpPr>
          <p:sp>
            <p:nvSpPr>
              <p:cNvPr id="18" name="Rectangle 17"/>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9" name="Group 10"/>
              <p:cNvGrpSpPr/>
              <p:nvPr/>
            </p:nvGrpSpPr>
            <p:grpSpPr>
              <a:xfrm>
                <a:off x="256032" y="237744"/>
                <a:ext cx="8622792" cy="6364224"/>
                <a:chOff x="247157" y="247430"/>
                <a:chExt cx="8622792" cy="6364224"/>
              </a:xfrm>
            </p:grpSpPr>
            <p:sp>
              <p:nvSpPr>
                <p:cNvPr id="20" name="Rectangle 19"/>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21" name="Straight Connector 20"/>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17" name="Rectangle 16"/>
            <p:cNvSpPr/>
            <p:nvPr/>
          </p:nvSpPr>
          <p:spPr>
            <a:xfrm rot="5400000">
              <a:off x="801086" y="3274090"/>
              <a:ext cx="6135624"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530352" y="1268730"/>
            <a:ext cx="3008376" cy="685800"/>
          </a:xfrm>
        </p:spPr>
        <p:txBody>
          <a:bodyPr anchor="b">
            <a:noAutofit/>
          </a:bodyPr>
          <a:lstStyle>
            <a:lvl1pPr algn="l">
              <a:defRPr sz="2800" b="0"/>
            </a:lvl1pPr>
          </a:lstStyle>
          <a:p>
            <a:r>
              <a:rPr lang="en-US" smtClean="0"/>
              <a:t>Click to edit Master title style</a:t>
            </a:r>
            <a:endParaRPr/>
          </a:p>
        </p:txBody>
      </p:sp>
      <p:sp>
        <p:nvSpPr>
          <p:cNvPr id="3" name="Picture Placeholder 2"/>
          <p:cNvSpPr>
            <a:spLocks noGrp="1"/>
          </p:cNvSpPr>
          <p:nvPr>
            <p:ph type="pic" idx="1"/>
          </p:nvPr>
        </p:nvSpPr>
        <p:spPr>
          <a:xfrm>
            <a:off x="4338559" y="459581"/>
            <a:ext cx="4114800" cy="4101084"/>
          </a:xfrm>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530352" y="2002536"/>
            <a:ext cx="3008376" cy="2551176"/>
          </a:xfrm>
        </p:spPr>
        <p:txBody>
          <a:bodyPr vert="horz" lIns="91440" tIns="45720" rIns="91440" bIns="45720" rtlCol="0">
            <a:normAutofit/>
          </a:bodyPr>
          <a:lstStyle>
            <a:lvl1pPr marL="0" indent="0">
              <a:lnSpc>
                <a:spcPct val="120000"/>
              </a:lnSpc>
              <a:spcBef>
                <a:spcPts val="600"/>
              </a:spcBef>
              <a:buNone/>
              <a:defRPr sz="1600" kern="1200">
                <a:solidFill>
                  <a:schemeClr val="tx1">
                    <a:lumMod val="75000"/>
                    <a:lumOff val="25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20000"/>
              </a:lnSpc>
              <a:spcBef>
                <a:spcPts val="2000"/>
              </a:spcBef>
              <a:buClr>
                <a:schemeClr val="bg1">
                  <a:lumMod val="75000"/>
                  <a:lumOff val="25000"/>
                </a:schemeClr>
              </a:buClr>
              <a:buFont typeface="Arial" pitchFamily="34" charset="0"/>
              <a:buNone/>
            </a:pPr>
            <a:r>
              <a:rPr lang="en-US" smtClean="0"/>
              <a:t>Click to edit Master text styles</a:t>
            </a:r>
          </a:p>
        </p:txBody>
      </p:sp>
      <p:sp>
        <p:nvSpPr>
          <p:cNvPr id="5" name="Date Placeholder 4"/>
          <p:cNvSpPr>
            <a:spLocks noGrp="1"/>
          </p:cNvSpPr>
          <p:nvPr>
            <p:ph type="dt" sz="half" idx="10"/>
          </p:nvPr>
        </p:nvSpPr>
        <p:spPr/>
        <p:txBody>
          <a:bodyPr/>
          <a:lstStyle/>
          <a:p>
            <a:fld id="{6CEE43E8-4964-DF47-B0E0-15A689FC4D02}" type="datetimeFigureOut">
              <a:rPr lang="en-US" smtClean="0"/>
              <a:t>1/1/18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744F30-1979-EE4A-8746-EA833DC3C136}"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grpSp>
        <p:nvGrpSpPr>
          <p:cNvPr id="10" name="Group 9"/>
          <p:cNvGrpSpPr/>
          <p:nvPr/>
        </p:nvGrpSpPr>
        <p:grpSpPr>
          <a:xfrm>
            <a:off x="182880" y="130274"/>
            <a:ext cx="8778240" cy="4882952"/>
            <a:chOff x="182880" y="173699"/>
            <a:chExt cx="8778240" cy="6510602"/>
          </a:xfrm>
        </p:grpSpPr>
        <p:grpSp>
          <p:nvGrpSpPr>
            <p:cNvPr id="17" name="Group 16"/>
            <p:cNvGrpSpPr/>
            <p:nvPr/>
          </p:nvGrpSpPr>
          <p:grpSpPr>
            <a:xfrm>
              <a:off x="182880" y="173699"/>
              <a:ext cx="8778240" cy="6510602"/>
              <a:chOff x="182880" y="173699"/>
              <a:chExt cx="8778240" cy="6510602"/>
            </a:xfrm>
          </p:grpSpPr>
          <p:sp>
            <p:nvSpPr>
              <p:cNvPr id="19" name="Rectangle 18"/>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1" name="Group 10"/>
              <p:cNvGrpSpPr/>
              <p:nvPr/>
            </p:nvGrpSpPr>
            <p:grpSpPr>
              <a:xfrm>
                <a:off x="256032" y="237744"/>
                <a:ext cx="8622792" cy="6364224"/>
                <a:chOff x="247157" y="247430"/>
                <a:chExt cx="8622792" cy="6364224"/>
              </a:xfrm>
            </p:grpSpPr>
            <p:sp>
              <p:nvSpPr>
                <p:cNvPr id="22" name="Rectangle 21"/>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23" name="Straight Connector 22"/>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20" name="Rectangle 19"/>
            <p:cNvSpPr/>
            <p:nvPr/>
          </p:nvSpPr>
          <p:spPr>
            <a:xfrm>
              <a:off x="256032" y="4203192"/>
              <a:ext cx="8622792"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530352" y="3215865"/>
            <a:ext cx="8021977" cy="687145"/>
          </a:xfrm>
        </p:spPr>
        <p:txBody>
          <a:bodyPr anchor="b">
            <a:noAutofit/>
          </a:bodyPr>
          <a:lstStyle>
            <a:lvl1pPr algn="l">
              <a:defRPr sz="3600" b="0"/>
            </a:lvl1pPr>
          </a:lstStyle>
          <a:p>
            <a:r>
              <a:rPr lang="en-US" smtClean="0"/>
              <a:t>Click to edit Master title style</a:t>
            </a:r>
            <a:endParaRPr dirty="0"/>
          </a:p>
        </p:txBody>
      </p:sp>
      <p:sp>
        <p:nvSpPr>
          <p:cNvPr id="3" name="Picture Placeholder 2"/>
          <p:cNvSpPr>
            <a:spLocks noGrp="1"/>
          </p:cNvSpPr>
          <p:nvPr>
            <p:ph type="pic" idx="1"/>
          </p:nvPr>
        </p:nvSpPr>
        <p:spPr>
          <a:xfrm>
            <a:off x="356347" y="248770"/>
            <a:ext cx="8421624" cy="2837330"/>
          </a:xfrm>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530352" y="3953436"/>
            <a:ext cx="8021977" cy="759758"/>
          </a:xfrm>
        </p:spPr>
        <p:txBody>
          <a:bodyPr vert="horz" lIns="91440" tIns="45720" rIns="91440" bIns="45720" rtlCol="0">
            <a:normAutofit/>
          </a:bodyPr>
          <a:lstStyle>
            <a:lvl1pPr marL="0" indent="0">
              <a:spcBef>
                <a:spcPts val="0"/>
              </a:spcBef>
              <a:buNone/>
              <a:defRPr sz="1800" kern="1200">
                <a:solidFill>
                  <a:schemeClr val="tx1">
                    <a:lumMod val="75000"/>
                    <a:lumOff val="25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20000"/>
              </a:lnSpc>
              <a:spcBef>
                <a:spcPts val="2000"/>
              </a:spcBef>
              <a:buClr>
                <a:schemeClr val="bg1">
                  <a:lumMod val="75000"/>
                  <a:lumOff val="25000"/>
                </a:schemeClr>
              </a:buClr>
              <a:buFont typeface="Arial" pitchFamily="34" charset="0"/>
              <a:buNone/>
            </a:pPr>
            <a:r>
              <a:rPr lang="en-US" smtClean="0"/>
              <a:t>Click to edit Master text styles</a:t>
            </a:r>
          </a:p>
        </p:txBody>
      </p:sp>
      <p:sp>
        <p:nvSpPr>
          <p:cNvPr id="5" name="Date Placeholder 4"/>
          <p:cNvSpPr>
            <a:spLocks noGrp="1"/>
          </p:cNvSpPr>
          <p:nvPr>
            <p:ph type="dt" sz="half" idx="10"/>
          </p:nvPr>
        </p:nvSpPr>
        <p:spPr/>
        <p:txBody>
          <a:bodyPr/>
          <a:lstStyle/>
          <a:p>
            <a:fld id="{6CEE43E8-4964-DF47-B0E0-15A689FC4D02}" type="datetimeFigureOut">
              <a:rPr lang="en-US" smtClean="0"/>
              <a:t>1/1/18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744F30-1979-EE4A-8746-EA833DC3C136}"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13" name="Group 12"/>
          <p:cNvGrpSpPr/>
          <p:nvPr/>
        </p:nvGrpSpPr>
        <p:grpSpPr>
          <a:xfrm>
            <a:off x="182880" y="130274"/>
            <a:ext cx="8778240" cy="4882952"/>
            <a:chOff x="182880" y="173699"/>
            <a:chExt cx="8778240" cy="6510602"/>
          </a:xfrm>
        </p:grpSpPr>
        <p:sp>
          <p:nvSpPr>
            <p:cNvPr id="14" name="Rectangle 13"/>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5" name="Group 10"/>
            <p:cNvGrpSpPr/>
            <p:nvPr/>
          </p:nvGrpSpPr>
          <p:grpSpPr>
            <a:xfrm>
              <a:off x="256032" y="237744"/>
              <a:ext cx="8622792" cy="6364224"/>
              <a:chOff x="247157" y="247430"/>
              <a:chExt cx="8622792" cy="6364224"/>
            </a:xfrm>
          </p:grpSpPr>
          <p:sp>
            <p:nvSpPr>
              <p:cNvPr id="16" name="Rectangle 15"/>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17" name="Straight Connector 16"/>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18" name="Rectangle 17"/>
              <p:cNvSpPr/>
              <p:nvPr/>
            </p:nvSpPr>
            <p:spPr>
              <a:xfrm>
                <a:off x="247157" y="1612392"/>
                <a:ext cx="8622792"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6CEE43E8-4964-DF47-B0E0-15A689FC4D02}" type="datetimeFigureOut">
              <a:rPr lang="en-US" smtClean="0"/>
              <a:t>1/1/18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744F30-1979-EE4A-8746-EA833DC3C136}" type="slidenum">
              <a:rPr lang="en-US" smtClean="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182880" y="130274"/>
            <a:ext cx="8778240" cy="4882952"/>
            <a:chOff x="182880" y="173699"/>
            <a:chExt cx="8778240" cy="6510602"/>
          </a:xfrm>
        </p:grpSpPr>
        <p:grpSp>
          <p:nvGrpSpPr>
            <p:cNvPr id="14" name="Group 13"/>
            <p:cNvGrpSpPr/>
            <p:nvPr/>
          </p:nvGrpSpPr>
          <p:grpSpPr>
            <a:xfrm>
              <a:off x="182880" y="173699"/>
              <a:ext cx="8778240" cy="6510602"/>
              <a:chOff x="182880" y="173699"/>
              <a:chExt cx="8778240" cy="6510602"/>
            </a:xfrm>
          </p:grpSpPr>
          <p:sp>
            <p:nvSpPr>
              <p:cNvPr id="15" name="Rectangle 14"/>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6" name="Group 10"/>
              <p:cNvGrpSpPr/>
              <p:nvPr/>
            </p:nvGrpSpPr>
            <p:grpSpPr>
              <a:xfrm>
                <a:off x="256032" y="237744"/>
                <a:ext cx="8622792" cy="6364224"/>
                <a:chOff x="247157" y="247430"/>
                <a:chExt cx="8622792" cy="6364224"/>
              </a:xfrm>
            </p:grpSpPr>
            <p:sp>
              <p:nvSpPr>
                <p:cNvPr id="17" name="Rectangle 16"/>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19" name="Straight Connector 18"/>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18" name="Rectangle 17"/>
            <p:cNvSpPr/>
            <p:nvPr/>
          </p:nvSpPr>
          <p:spPr>
            <a:xfrm rot="5400000">
              <a:off x="4242277" y="3274090"/>
              <a:ext cx="6135624"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Vertical Title 1"/>
          <p:cNvSpPr>
            <a:spLocks noGrp="1"/>
          </p:cNvSpPr>
          <p:nvPr>
            <p:ph type="title" orient="vert"/>
          </p:nvPr>
        </p:nvSpPr>
        <p:spPr>
          <a:xfrm>
            <a:off x="7391400" y="457201"/>
            <a:ext cx="1416423" cy="4137422"/>
          </a:xfrm>
        </p:spPr>
        <p:txBody>
          <a:bodyPr vert="eaVert">
            <a:normAutofit/>
          </a:bodyPr>
          <a:lstStyle>
            <a:lvl1pPr>
              <a:defRPr sz="3600"/>
            </a:lvl1pPr>
          </a:lstStyle>
          <a:p>
            <a:r>
              <a:rPr lang="en-US" smtClean="0"/>
              <a:t>Click to edit Master title style</a:t>
            </a:r>
            <a:endParaRPr/>
          </a:p>
        </p:txBody>
      </p:sp>
      <p:sp>
        <p:nvSpPr>
          <p:cNvPr id="3" name="Vertical Text Placeholder 2"/>
          <p:cNvSpPr>
            <a:spLocks noGrp="1"/>
          </p:cNvSpPr>
          <p:nvPr>
            <p:ph type="body" orient="vert" idx="1"/>
          </p:nvPr>
        </p:nvSpPr>
        <p:spPr>
          <a:xfrm>
            <a:off x="578223" y="457201"/>
            <a:ext cx="6279777" cy="4137422"/>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6CEE43E8-4964-DF47-B0E0-15A689FC4D02}" type="datetimeFigureOut">
              <a:rPr lang="en-US" smtClean="0"/>
              <a:t>1/1/18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744F30-1979-EE4A-8746-EA833DC3C136}" type="slidenum">
              <a:rPr lang="en-US" smtClean="0"/>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2"/>
        <p:cNvGrpSpPr/>
        <p:nvPr/>
      </p:nvGrpSpPr>
      <p:grpSpPr>
        <a:xfrm>
          <a:off x="0" y="0"/>
          <a:ext cx="0" cy="0"/>
          <a:chOff x="0" y="0"/>
          <a:chExt cx="0" cy="0"/>
        </a:xfrm>
      </p:grpSpPr>
      <p:sp>
        <p:nvSpPr>
          <p:cNvPr id="15" name="Shape 15"/>
          <p:cNvSpPr txBox="1">
            <a:spLocks noGrp="1"/>
          </p:cNvSpPr>
          <p:nvPr>
            <p:ph type="title"/>
          </p:nvPr>
        </p:nvSpPr>
        <p:spPr>
          <a:xfrm>
            <a:off x="457200" y="139527"/>
            <a:ext cx="8229600" cy="857400"/>
          </a:xfrm>
          <a:prstGeom prst="rect">
            <a:avLst/>
          </a:prstGeom>
        </p:spPr>
        <p:txBody>
          <a:bodyPr lIns="91425" tIns="91425" rIns="91425" bIns="91425" anchor="b" anchorCtr="0"/>
          <a:lstStyle>
            <a:lvl1pPr>
              <a:defRPr/>
            </a:lvl1pPr>
            <a:lvl2pPr>
              <a:defRPr/>
            </a:lvl2pPr>
            <a:lvl3pPr>
              <a:defRPr/>
            </a:lvl3pPr>
            <a:lvl4pPr>
              <a:defRPr/>
            </a:lvl4pPr>
            <a:lvl5pPr>
              <a:defRPr/>
            </a:lvl5pPr>
            <a:lvl6pPr>
              <a:defRPr/>
            </a:lvl6pPr>
            <a:lvl7pPr>
              <a:defRPr/>
            </a:lvl7pPr>
            <a:lvl8pPr>
              <a:defRPr/>
            </a:lvl8pPr>
            <a:lvl9pPr>
              <a:defRPr/>
            </a:lvl9pPr>
          </a:lstStyle>
          <a:p>
            <a:endParaRPr/>
          </a:p>
        </p:txBody>
      </p:sp>
      <p:sp>
        <p:nvSpPr>
          <p:cNvPr id="16" name="Shape 16"/>
          <p:cNvSpPr txBox="1">
            <a:spLocks noGrp="1"/>
          </p:cNvSpPr>
          <p:nvPr>
            <p:ph type="body" idx="1"/>
          </p:nvPr>
        </p:nvSpPr>
        <p:spPr>
          <a:xfrm>
            <a:off x="457200" y="1200151"/>
            <a:ext cx="8229600" cy="3725699"/>
          </a:xfrm>
          <a:prstGeom prst="rect">
            <a:avLst/>
          </a:prstGeom>
        </p:spPr>
        <p:txBody>
          <a:bodyPr lIns="91425" tIns="91425" rIns="91425" bIns="91425" anchor="t" anchorCtr="0"/>
          <a:lstStyle>
            <a:lvl1pPr>
              <a:defRPr/>
            </a:lvl1pPr>
            <a:lvl2pPr>
              <a:defRPr/>
            </a:lvl2pPr>
            <a:lvl3pPr>
              <a:defRPr/>
            </a:lvl3pPr>
            <a:lvl4pPr>
              <a:defRPr/>
            </a:lvl4pPr>
            <a:lvl5pPr>
              <a:defRPr/>
            </a:lvl5pPr>
            <a:lvl6pPr>
              <a:defRPr/>
            </a:lvl6pPr>
            <a:lvl7pPr>
              <a:defRPr/>
            </a:lvl7pPr>
            <a:lvl8pPr>
              <a:defRPr/>
            </a:lvl8pPr>
            <a:lvl9pPr>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9" name="Group 8"/>
          <p:cNvGrpSpPr/>
          <p:nvPr/>
        </p:nvGrpSpPr>
        <p:grpSpPr>
          <a:xfrm>
            <a:off x="182880" y="130274"/>
            <a:ext cx="8778240" cy="4882952"/>
            <a:chOff x="182880" y="173699"/>
            <a:chExt cx="8778240" cy="6510602"/>
          </a:xfrm>
        </p:grpSpPr>
        <p:sp>
          <p:nvSpPr>
            <p:cNvPr id="13" name="Rectangle 12"/>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8" name="Group 10"/>
            <p:cNvGrpSpPr/>
            <p:nvPr/>
          </p:nvGrpSpPr>
          <p:grpSpPr>
            <a:xfrm>
              <a:off x="256032" y="237744"/>
              <a:ext cx="8622792" cy="6364224"/>
              <a:chOff x="247157" y="247430"/>
              <a:chExt cx="8622792" cy="6364224"/>
            </a:xfrm>
          </p:grpSpPr>
          <p:sp>
            <p:nvSpPr>
              <p:cNvPr id="19" name="Rectangle 18"/>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20" name="Straight Connector 19"/>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21" name="Rectangle 20"/>
              <p:cNvSpPr/>
              <p:nvPr/>
            </p:nvSpPr>
            <p:spPr>
              <a:xfrm>
                <a:off x="247157" y="1612392"/>
                <a:ext cx="8622792"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6CEE43E8-4964-DF47-B0E0-15A689FC4D02}" type="datetimeFigureOut">
              <a:rPr lang="en-US" smtClean="0"/>
              <a:t>1/1/18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744F30-1979-EE4A-8746-EA833DC3C136}"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grpSp>
        <p:nvGrpSpPr>
          <p:cNvPr id="10" name="Group 9"/>
          <p:cNvGrpSpPr/>
          <p:nvPr/>
        </p:nvGrpSpPr>
        <p:grpSpPr>
          <a:xfrm>
            <a:off x="486873" y="308610"/>
            <a:ext cx="8170254" cy="4526280"/>
            <a:chOff x="486873" y="411480"/>
            <a:chExt cx="8170254" cy="6035040"/>
          </a:xfrm>
        </p:grpSpPr>
        <p:sp>
          <p:nvSpPr>
            <p:cNvPr id="12" name="Rectangle 11"/>
            <p:cNvSpPr/>
            <p:nvPr/>
          </p:nvSpPr>
          <p:spPr>
            <a:xfrm>
              <a:off x="486873" y="411480"/>
              <a:ext cx="8170254" cy="6035040"/>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6" name="Group 11"/>
            <p:cNvGrpSpPr/>
            <p:nvPr/>
          </p:nvGrpSpPr>
          <p:grpSpPr>
            <a:xfrm>
              <a:off x="562842" y="475488"/>
              <a:ext cx="7982713" cy="5888736"/>
              <a:chOff x="562842" y="475488"/>
              <a:chExt cx="7982713" cy="5888736"/>
            </a:xfrm>
          </p:grpSpPr>
          <p:sp>
            <p:nvSpPr>
              <p:cNvPr id="8" name="Rectangle 7"/>
              <p:cNvSpPr>
                <a:spLocks/>
              </p:cNvSpPr>
              <p:nvPr/>
            </p:nvSpPr>
            <p:spPr>
              <a:xfrm>
                <a:off x="562843" y="475488"/>
                <a:ext cx="7982712" cy="5888736"/>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9" name="Straight Connector 8"/>
              <p:cNvCxnSpPr/>
              <p:nvPr/>
            </p:nvCxnSpPr>
            <p:spPr>
              <a:xfrm>
                <a:off x="562842" y="6133646"/>
                <a:ext cx="7982712" cy="1472"/>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11" name="Straight Connector 10"/>
              <p:cNvCxnSpPr/>
              <p:nvPr/>
            </p:nvCxnSpPr>
            <p:spPr>
              <a:xfrm>
                <a:off x="562842" y="3427528"/>
                <a:ext cx="7982712" cy="1472"/>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2" name="Title 1"/>
          <p:cNvSpPr>
            <a:spLocks noGrp="1"/>
          </p:cNvSpPr>
          <p:nvPr>
            <p:ph type="ctrTitle"/>
          </p:nvPr>
        </p:nvSpPr>
        <p:spPr>
          <a:xfrm>
            <a:off x="900113" y="2581836"/>
            <a:ext cx="7345362" cy="1149724"/>
          </a:xfrm>
        </p:spPr>
        <p:txBody>
          <a:bodyPr anchor="b" anchorCtr="0">
            <a:normAutofit/>
          </a:bodyPr>
          <a:lstStyle>
            <a:lvl1pPr>
              <a:defRPr sz="5400"/>
            </a:lvl1pPr>
          </a:lstStyle>
          <a:p>
            <a:r>
              <a:rPr lang="en-US" smtClean="0"/>
              <a:t>Click to edit Master title style</a:t>
            </a:r>
            <a:endParaRPr/>
          </a:p>
        </p:txBody>
      </p:sp>
      <p:sp>
        <p:nvSpPr>
          <p:cNvPr id="3" name="Subtitle 2"/>
          <p:cNvSpPr>
            <a:spLocks noGrp="1"/>
          </p:cNvSpPr>
          <p:nvPr>
            <p:ph type="subTitle" idx="1"/>
          </p:nvPr>
        </p:nvSpPr>
        <p:spPr>
          <a:xfrm>
            <a:off x="900113" y="3771900"/>
            <a:ext cx="7345362" cy="742950"/>
          </a:xfrm>
        </p:spPr>
        <p:txBody>
          <a:bodyPr>
            <a:normAutofit/>
          </a:bodyPr>
          <a:lstStyle>
            <a:lvl1pPr marL="0" indent="0" algn="ctr">
              <a:spcBef>
                <a:spcPts val="300"/>
              </a:spcBef>
              <a:buNone/>
              <a:defRPr sz="2000">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a:xfrm>
            <a:off x="569259" y="4592171"/>
            <a:ext cx="2133600" cy="194488"/>
          </a:xfrm>
        </p:spPr>
        <p:txBody>
          <a:bodyPr/>
          <a:lstStyle/>
          <a:p>
            <a:fld id="{6CEE43E8-4964-DF47-B0E0-15A689FC4D02}" type="datetimeFigureOut">
              <a:rPr lang="en-US" smtClean="0"/>
              <a:t>1/1/18</a:t>
            </a:fld>
            <a:endParaRPr lang="en-US"/>
          </a:p>
        </p:txBody>
      </p:sp>
      <p:sp>
        <p:nvSpPr>
          <p:cNvPr id="5" name="Footer Placeholder 4"/>
          <p:cNvSpPr>
            <a:spLocks noGrp="1"/>
          </p:cNvSpPr>
          <p:nvPr>
            <p:ph type="ftr" sz="quarter" idx="11"/>
          </p:nvPr>
        </p:nvSpPr>
        <p:spPr>
          <a:xfrm>
            <a:off x="5638800" y="4593301"/>
            <a:ext cx="2895600" cy="193358"/>
          </a:xfrm>
        </p:spPr>
        <p:txBody>
          <a:bodyPr/>
          <a:lstStyle/>
          <a:p>
            <a:endParaRPr lang="en-US"/>
          </a:p>
        </p:txBody>
      </p:sp>
      <p:sp>
        <p:nvSpPr>
          <p:cNvPr id="14" name="Picture Placeholder 13"/>
          <p:cNvSpPr>
            <a:spLocks noGrp="1"/>
          </p:cNvSpPr>
          <p:nvPr>
            <p:ph type="pic" sz="quarter" idx="12"/>
          </p:nvPr>
        </p:nvSpPr>
        <p:spPr>
          <a:xfrm>
            <a:off x="636493" y="400050"/>
            <a:ext cx="7836408" cy="2121694"/>
          </a:xfrm>
        </p:spPr>
        <p:txBody>
          <a:bodyPr>
            <a:normAutofit/>
          </a:bodyPr>
          <a:lstStyle>
            <a:lvl1pPr>
              <a:buNone/>
              <a:defRPr sz="2000"/>
            </a:lvl1pPr>
          </a:lstStyle>
          <a:p>
            <a:r>
              <a:rPr lang="en-US" smtClean="0"/>
              <a:t>Drag picture to placeholder or click icon to add</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9" name="Group 8"/>
          <p:cNvGrpSpPr/>
          <p:nvPr/>
        </p:nvGrpSpPr>
        <p:grpSpPr>
          <a:xfrm>
            <a:off x="182880" y="130274"/>
            <a:ext cx="8778240" cy="4882952"/>
            <a:chOff x="182880" y="173699"/>
            <a:chExt cx="8778240" cy="6510602"/>
          </a:xfrm>
        </p:grpSpPr>
        <p:sp>
          <p:nvSpPr>
            <p:cNvPr id="12" name="Rectangle 11"/>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8" name="Group 10"/>
            <p:cNvGrpSpPr/>
            <p:nvPr/>
          </p:nvGrpSpPr>
          <p:grpSpPr>
            <a:xfrm>
              <a:off x="256032" y="237744"/>
              <a:ext cx="8622792" cy="6364224"/>
              <a:chOff x="247157" y="247430"/>
              <a:chExt cx="8622792" cy="6364224"/>
            </a:xfrm>
          </p:grpSpPr>
          <p:sp>
            <p:nvSpPr>
              <p:cNvPr id="27" name="Rectangle 26"/>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28" name="Straight Connector 27"/>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2" name="Title 1"/>
          <p:cNvSpPr>
            <a:spLocks noGrp="1"/>
          </p:cNvSpPr>
          <p:nvPr>
            <p:ph type="title"/>
          </p:nvPr>
        </p:nvSpPr>
        <p:spPr>
          <a:xfrm>
            <a:off x="900113" y="1028700"/>
            <a:ext cx="7345362" cy="1257300"/>
          </a:xfrm>
        </p:spPr>
        <p:txBody>
          <a:bodyPr anchor="b" anchorCtr="0">
            <a:noAutofit/>
          </a:bodyPr>
          <a:lstStyle>
            <a:lvl1pPr algn="ctr">
              <a:defRPr sz="5400" b="0" i="0" cap="none" baseline="0">
                <a:solidFill>
                  <a:schemeClr val="tx1">
                    <a:lumMod val="75000"/>
                    <a:lumOff val="25000"/>
                  </a:schemeClr>
                </a:solidFill>
              </a:defRPr>
            </a:lvl1pPr>
          </a:lstStyle>
          <a:p>
            <a:r>
              <a:rPr lang="en-US" smtClean="0"/>
              <a:t>Click to edit Master title style</a:t>
            </a:r>
            <a:endParaRPr dirty="0"/>
          </a:p>
        </p:txBody>
      </p:sp>
      <p:sp>
        <p:nvSpPr>
          <p:cNvPr id="3" name="Text Placeholder 2"/>
          <p:cNvSpPr>
            <a:spLocks noGrp="1"/>
          </p:cNvSpPr>
          <p:nvPr>
            <p:ph type="body" idx="1"/>
          </p:nvPr>
        </p:nvSpPr>
        <p:spPr>
          <a:xfrm>
            <a:off x="900113" y="2350925"/>
            <a:ext cx="7345362" cy="1125140"/>
          </a:xfrm>
        </p:spPr>
        <p:txBody>
          <a:bodyPr anchor="t" anchorCtr="0"/>
          <a:lstStyle>
            <a:lvl1pPr marL="0" indent="0" algn="ctr">
              <a:spcBef>
                <a:spcPts val="300"/>
              </a:spcBef>
              <a:buNone/>
              <a:defRPr sz="20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CEE43E8-4964-DF47-B0E0-15A689FC4D02}" type="datetimeFigureOut">
              <a:rPr lang="en-US" smtClean="0"/>
              <a:t>1/1/18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744F30-1979-EE4A-8746-EA833DC3C136}"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20" name="Group 19"/>
          <p:cNvGrpSpPr/>
          <p:nvPr/>
        </p:nvGrpSpPr>
        <p:grpSpPr>
          <a:xfrm>
            <a:off x="182880" y="130274"/>
            <a:ext cx="8778240" cy="4882952"/>
            <a:chOff x="182880" y="173699"/>
            <a:chExt cx="8778240" cy="6510602"/>
          </a:xfrm>
        </p:grpSpPr>
        <p:sp>
          <p:nvSpPr>
            <p:cNvPr id="21" name="Rectangle 20"/>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2" name="Group 10"/>
            <p:cNvGrpSpPr/>
            <p:nvPr/>
          </p:nvGrpSpPr>
          <p:grpSpPr>
            <a:xfrm>
              <a:off x="256032" y="237744"/>
              <a:ext cx="8622792" cy="6364224"/>
              <a:chOff x="247157" y="247430"/>
              <a:chExt cx="8622792" cy="6364224"/>
            </a:xfrm>
          </p:grpSpPr>
          <p:sp>
            <p:nvSpPr>
              <p:cNvPr id="23" name="Rectangle 22"/>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24" name="Straight Connector 23"/>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25" name="Rectangle 24"/>
              <p:cNvSpPr/>
              <p:nvPr/>
            </p:nvSpPr>
            <p:spPr>
              <a:xfrm>
                <a:off x="247157" y="1612392"/>
                <a:ext cx="8622792"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900111" y="1610917"/>
            <a:ext cx="3566160" cy="2945606"/>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648199" y="1610917"/>
            <a:ext cx="3566160" cy="2945606"/>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6CEE43E8-4964-DF47-B0E0-15A689FC4D02}" type="datetimeFigureOut">
              <a:rPr lang="en-US" smtClean="0"/>
              <a:t>1/1/18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744F30-1979-EE4A-8746-EA833DC3C136}"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10" name="Group 9"/>
          <p:cNvGrpSpPr/>
          <p:nvPr/>
        </p:nvGrpSpPr>
        <p:grpSpPr>
          <a:xfrm>
            <a:off x="182880" y="130274"/>
            <a:ext cx="8778240" cy="4882952"/>
            <a:chOff x="182880" y="173699"/>
            <a:chExt cx="8778240" cy="6510602"/>
          </a:xfrm>
        </p:grpSpPr>
        <p:grpSp>
          <p:nvGrpSpPr>
            <p:cNvPr id="26" name="Group 25"/>
            <p:cNvGrpSpPr/>
            <p:nvPr/>
          </p:nvGrpSpPr>
          <p:grpSpPr>
            <a:xfrm>
              <a:off x="182880" y="173699"/>
              <a:ext cx="8778240" cy="6510602"/>
              <a:chOff x="182880" y="173699"/>
              <a:chExt cx="8778240" cy="6510602"/>
            </a:xfrm>
          </p:grpSpPr>
          <p:sp>
            <p:nvSpPr>
              <p:cNvPr id="27" name="Rectangle 26"/>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8" name="Group 10"/>
              <p:cNvGrpSpPr/>
              <p:nvPr/>
            </p:nvGrpSpPr>
            <p:grpSpPr>
              <a:xfrm>
                <a:off x="256032" y="237744"/>
                <a:ext cx="8622792" cy="6364224"/>
                <a:chOff x="247157" y="247430"/>
                <a:chExt cx="8622792" cy="6364224"/>
              </a:xfrm>
            </p:grpSpPr>
            <p:sp>
              <p:nvSpPr>
                <p:cNvPr id="29" name="Rectangle 28"/>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31" name="Straight Connector 30"/>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32" name="Rectangle 31"/>
                <p:cNvSpPr/>
                <p:nvPr/>
              </p:nvSpPr>
              <p:spPr>
                <a:xfrm>
                  <a:off x="247157" y="1612392"/>
                  <a:ext cx="8622792"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cxnSp>
          <p:nvCxnSpPr>
            <p:cNvPr id="23" name="Straight Connector 22"/>
            <p:cNvCxnSpPr/>
            <p:nvPr/>
          </p:nvCxnSpPr>
          <p:spPr>
            <a:xfrm rot="16200000" flipH="1">
              <a:off x="2217480" y="4026438"/>
              <a:ext cx="4711326" cy="2286"/>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632301" y="1281743"/>
            <a:ext cx="3566160" cy="624377"/>
          </a:xfrm>
        </p:spPr>
        <p:txBody>
          <a:bodyPr anchor="ctr" anchorCtr="0">
            <a:noAutofit/>
          </a:bodyPr>
          <a:lstStyle>
            <a:lvl1pPr marL="0" indent="0" algn="ctr">
              <a:spcBef>
                <a:spcPts val="30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2301" y="1943101"/>
            <a:ext cx="3566160" cy="2613422"/>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945539" y="1281743"/>
            <a:ext cx="3566160" cy="624377"/>
          </a:xfrm>
        </p:spPr>
        <p:txBody>
          <a:bodyPr anchor="ctr" anchorCtr="0">
            <a:noAutofit/>
          </a:bodyPr>
          <a:lstStyle>
            <a:lvl1pPr marL="0" indent="0" algn="ctr">
              <a:spcBef>
                <a:spcPts val="30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945539" y="1943101"/>
            <a:ext cx="3566160" cy="2613422"/>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6CEE43E8-4964-DF47-B0E0-15A689FC4D02}" type="datetimeFigureOut">
              <a:rPr lang="en-US" smtClean="0"/>
              <a:t>1/1/18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1744F30-1979-EE4A-8746-EA833DC3C136}"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12" name="Group 11"/>
          <p:cNvGrpSpPr/>
          <p:nvPr/>
        </p:nvGrpSpPr>
        <p:grpSpPr>
          <a:xfrm>
            <a:off x="182880" y="130274"/>
            <a:ext cx="8778240" cy="4882952"/>
            <a:chOff x="182880" y="173699"/>
            <a:chExt cx="8778240" cy="6510602"/>
          </a:xfrm>
        </p:grpSpPr>
        <p:sp>
          <p:nvSpPr>
            <p:cNvPr id="13" name="Rectangle 12"/>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4" name="Group 10"/>
            <p:cNvGrpSpPr/>
            <p:nvPr/>
          </p:nvGrpSpPr>
          <p:grpSpPr>
            <a:xfrm>
              <a:off x="256032" y="237744"/>
              <a:ext cx="8622792" cy="6364224"/>
              <a:chOff x="247157" y="247430"/>
              <a:chExt cx="8622792" cy="6364224"/>
            </a:xfrm>
          </p:grpSpPr>
          <p:sp>
            <p:nvSpPr>
              <p:cNvPr id="15" name="Rectangle 14"/>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16" name="Straight Connector 15"/>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17" name="Rectangle 16"/>
              <p:cNvSpPr/>
              <p:nvPr/>
            </p:nvSpPr>
            <p:spPr>
              <a:xfrm>
                <a:off x="247157" y="1612392"/>
                <a:ext cx="8622792"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6CEE43E8-4964-DF47-B0E0-15A689FC4D02}" type="datetimeFigureOut">
              <a:rPr lang="en-US" smtClean="0"/>
              <a:t>1/1/18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1744F30-1979-EE4A-8746-EA833DC3C136}"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10" name="Group 9"/>
          <p:cNvGrpSpPr/>
          <p:nvPr/>
        </p:nvGrpSpPr>
        <p:grpSpPr>
          <a:xfrm>
            <a:off x="182880" y="130274"/>
            <a:ext cx="8778240" cy="4882952"/>
            <a:chOff x="182880" y="173699"/>
            <a:chExt cx="8778240" cy="6510602"/>
          </a:xfrm>
        </p:grpSpPr>
        <p:sp>
          <p:nvSpPr>
            <p:cNvPr id="11" name="Rectangle 10"/>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2" name="Group 10"/>
            <p:cNvGrpSpPr/>
            <p:nvPr/>
          </p:nvGrpSpPr>
          <p:grpSpPr>
            <a:xfrm>
              <a:off x="256032" y="237744"/>
              <a:ext cx="8622792" cy="6364224"/>
              <a:chOff x="247157" y="247430"/>
              <a:chExt cx="8622792" cy="6364224"/>
            </a:xfrm>
          </p:grpSpPr>
          <p:sp>
            <p:nvSpPr>
              <p:cNvPr id="13" name="Rectangle 12"/>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14" name="Straight Connector 13"/>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2" name="Date Placeholder 1"/>
          <p:cNvSpPr>
            <a:spLocks noGrp="1"/>
          </p:cNvSpPr>
          <p:nvPr>
            <p:ph type="dt" sz="half" idx="10"/>
          </p:nvPr>
        </p:nvSpPr>
        <p:spPr/>
        <p:txBody>
          <a:bodyPr/>
          <a:lstStyle/>
          <a:p>
            <a:fld id="{6CEE43E8-4964-DF47-B0E0-15A689FC4D02}" type="datetimeFigureOut">
              <a:rPr lang="en-US" smtClean="0"/>
              <a:t>1/1/18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1744F30-1979-EE4A-8746-EA833DC3C136}"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11" name="Group 10"/>
          <p:cNvGrpSpPr/>
          <p:nvPr/>
        </p:nvGrpSpPr>
        <p:grpSpPr>
          <a:xfrm>
            <a:off x="182880" y="130274"/>
            <a:ext cx="8778240" cy="4882952"/>
            <a:chOff x="182880" y="173699"/>
            <a:chExt cx="8778240" cy="6510602"/>
          </a:xfrm>
        </p:grpSpPr>
        <p:grpSp>
          <p:nvGrpSpPr>
            <p:cNvPr id="16" name="Group 15"/>
            <p:cNvGrpSpPr/>
            <p:nvPr/>
          </p:nvGrpSpPr>
          <p:grpSpPr>
            <a:xfrm>
              <a:off x="182880" y="173699"/>
              <a:ext cx="8778240" cy="6510602"/>
              <a:chOff x="182880" y="173699"/>
              <a:chExt cx="8778240" cy="6510602"/>
            </a:xfrm>
          </p:grpSpPr>
          <p:sp>
            <p:nvSpPr>
              <p:cNvPr id="17" name="Rectangle 16"/>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8" name="Group 10"/>
              <p:cNvGrpSpPr/>
              <p:nvPr/>
            </p:nvGrpSpPr>
            <p:grpSpPr>
              <a:xfrm>
                <a:off x="256032" y="237744"/>
                <a:ext cx="8622792" cy="6364224"/>
                <a:chOff x="247157" y="247430"/>
                <a:chExt cx="8622792" cy="6364224"/>
              </a:xfrm>
            </p:grpSpPr>
            <p:sp>
              <p:nvSpPr>
                <p:cNvPr id="19" name="Rectangle 18"/>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20" name="Straight Connector 19"/>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33" name="Rectangle 32"/>
            <p:cNvSpPr/>
            <p:nvPr/>
          </p:nvSpPr>
          <p:spPr>
            <a:xfrm rot="5400000">
              <a:off x="801086" y="3274090"/>
              <a:ext cx="6135624"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530226" y="877419"/>
            <a:ext cx="3008313" cy="685800"/>
          </a:xfrm>
        </p:spPr>
        <p:txBody>
          <a:bodyPr anchor="b">
            <a:normAutofit/>
          </a:bodyPr>
          <a:lstStyle>
            <a:lvl1pPr algn="l">
              <a:defRPr sz="2800" b="0"/>
            </a:lvl1pPr>
          </a:lstStyle>
          <a:p>
            <a:r>
              <a:rPr lang="en-US" smtClean="0"/>
              <a:t>Click to edit Master title style</a:t>
            </a:r>
            <a:endParaRPr dirty="0"/>
          </a:p>
        </p:txBody>
      </p:sp>
      <p:sp>
        <p:nvSpPr>
          <p:cNvPr id="3" name="Content Placeholder 2"/>
          <p:cNvSpPr>
            <a:spLocks noGrp="1"/>
          </p:cNvSpPr>
          <p:nvPr>
            <p:ph idx="1"/>
          </p:nvPr>
        </p:nvSpPr>
        <p:spPr>
          <a:xfrm>
            <a:off x="4328319" y="457201"/>
            <a:ext cx="4114800" cy="4099322"/>
          </a:xfrm>
        </p:spPr>
        <p:txBody>
          <a:bodyPr>
            <a:normAutofit/>
          </a:bodyPr>
          <a:lstStyle>
            <a:lvl1pPr>
              <a:defRPr sz="2400" baseline="0"/>
            </a:lvl1pPr>
            <a:lvl2pPr>
              <a:defRPr sz="2200" baseline="0"/>
            </a:lvl2pPr>
            <a:lvl3pPr>
              <a:defRPr sz="2000" baseline="0"/>
            </a:lvl3pPr>
            <a:lvl4pPr>
              <a:defRPr sz="1800" baseline="0"/>
            </a:lvl4pPr>
            <a:lvl5pPr>
              <a:defRPr sz="1800" baseline="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530226" y="1610916"/>
            <a:ext cx="3008313" cy="2446735"/>
          </a:xfrm>
        </p:spPr>
        <p:txBody>
          <a:bodyPr vert="horz" lIns="91440" tIns="45720" rIns="91440" bIns="45720" rtlCol="0">
            <a:normAutofit/>
          </a:bodyPr>
          <a:lstStyle>
            <a:lvl1pPr marL="0" indent="0">
              <a:lnSpc>
                <a:spcPct val="120000"/>
              </a:lnSpc>
              <a:spcBef>
                <a:spcPts val="600"/>
              </a:spcBef>
              <a:buNone/>
              <a:defRPr sz="1600" kern="1200">
                <a:solidFill>
                  <a:schemeClr val="tx1">
                    <a:lumMod val="75000"/>
                    <a:lumOff val="25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2000"/>
              </a:spcBef>
              <a:buClr>
                <a:schemeClr val="bg1">
                  <a:lumMod val="75000"/>
                  <a:lumOff val="25000"/>
                </a:schemeClr>
              </a:buClr>
              <a:buFont typeface="Arial" pitchFamily="34" charset="0"/>
              <a:buNone/>
            </a:pPr>
            <a:r>
              <a:rPr lang="en-US" smtClean="0"/>
              <a:t>Click to edit Master text styles</a:t>
            </a:r>
          </a:p>
        </p:txBody>
      </p:sp>
      <p:sp>
        <p:nvSpPr>
          <p:cNvPr id="5" name="Date Placeholder 4"/>
          <p:cNvSpPr>
            <a:spLocks noGrp="1"/>
          </p:cNvSpPr>
          <p:nvPr>
            <p:ph type="dt" sz="half" idx="10"/>
          </p:nvPr>
        </p:nvSpPr>
        <p:spPr/>
        <p:txBody>
          <a:bodyPr/>
          <a:lstStyle/>
          <a:p>
            <a:fld id="{6CEE43E8-4964-DF47-B0E0-15A689FC4D02}" type="datetimeFigureOut">
              <a:rPr lang="en-US" smtClean="0"/>
              <a:t>1/1/18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744F30-1979-EE4A-8746-EA833DC3C136}"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00113" y="183118"/>
            <a:ext cx="7345362" cy="1004888"/>
          </a:xfrm>
          <a:prstGeom prst="rect">
            <a:avLst/>
          </a:prstGeom>
        </p:spPr>
        <p:txBody>
          <a:bodyPr vert="horz" lIns="91440" tIns="45720" rIns="91440" bIns="45720" rtlCol="0" anchor="ctr">
            <a:normAutofit/>
          </a:bodyPr>
          <a:lstStyle/>
          <a:p>
            <a:r>
              <a:rPr lang="en-US" smtClean="0"/>
              <a:t>Click to edit Master title style</a:t>
            </a:r>
            <a:endParaRPr dirty="0"/>
          </a:p>
        </p:txBody>
      </p:sp>
      <p:sp>
        <p:nvSpPr>
          <p:cNvPr id="3" name="Text Placeholder 2"/>
          <p:cNvSpPr>
            <a:spLocks noGrp="1"/>
          </p:cNvSpPr>
          <p:nvPr>
            <p:ph type="body" idx="1"/>
          </p:nvPr>
        </p:nvSpPr>
        <p:spPr>
          <a:xfrm>
            <a:off x="900113" y="1600201"/>
            <a:ext cx="7345363" cy="294894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243840" y="4778694"/>
            <a:ext cx="2133600" cy="194488"/>
          </a:xfrm>
          <a:prstGeom prst="rect">
            <a:avLst/>
          </a:prstGeom>
        </p:spPr>
        <p:txBody>
          <a:bodyPr vert="horz" lIns="91440" tIns="45720" rIns="91440" bIns="45720" rtlCol="0" anchor="ctr"/>
          <a:lstStyle>
            <a:lvl1pPr algn="l">
              <a:defRPr sz="1200">
                <a:solidFill>
                  <a:schemeClr val="bg2">
                    <a:lumMod val="60000"/>
                    <a:lumOff val="40000"/>
                  </a:schemeClr>
                </a:solidFill>
                <a:latin typeface="Brush Script MT" pitchFamily="66" charset="0"/>
              </a:defRPr>
            </a:lvl1pPr>
          </a:lstStyle>
          <a:p>
            <a:fld id="{6CEE43E8-4964-DF47-B0E0-15A689FC4D02}" type="datetimeFigureOut">
              <a:rPr lang="en-US" smtClean="0"/>
              <a:t>1/1/18</a:t>
            </a:fld>
            <a:endParaRPr lang="en-US"/>
          </a:p>
        </p:txBody>
      </p:sp>
      <p:sp>
        <p:nvSpPr>
          <p:cNvPr id="5" name="Footer Placeholder 4"/>
          <p:cNvSpPr>
            <a:spLocks noGrp="1"/>
          </p:cNvSpPr>
          <p:nvPr>
            <p:ph type="ftr" sz="quarter" idx="3"/>
          </p:nvPr>
        </p:nvSpPr>
        <p:spPr>
          <a:xfrm>
            <a:off x="5958840" y="4778693"/>
            <a:ext cx="2895600" cy="193358"/>
          </a:xfrm>
          <a:prstGeom prst="rect">
            <a:avLst/>
          </a:prstGeom>
        </p:spPr>
        <p:txBody>
          <a:bodyPr vert="horz" lIns="91440" tIns="45720" rIns="91440" bIns="45720" rtlCol="0" anchor="ctr"/>
          <a:lstStyle>
            <a:lvl1pPr marL="0" algn="r" defTabSz="914400" rtl="0" eaLnBrk="1" latinLnBrk="0" hangingPunct="1">
              <a:defRPr sz="1200" kern="1200">
                <a:solidFill>
                  <a:schemeClr val="bg2">
                    <a:lumMod val="60000"/>
                    <a:lumOff val="40000"/>
                  </a:schemeClr>
                </a:solidFill>
                <a:latin typeface="Brush Script MT" pitchFamily="66" charset="0"/>
                <a:ea typeface="+mn-ea"/>
                <a:cs typeface="+mn-cs"/>
              </a:defRPr>
            </a:lvl1pPr>
          </a:lstStyle>
          <a:p>
            <a:endParaRPr lang="en-US"/>
          </a:p>
        </p:txBody>
      </p:sp>
      <p:sp>
        <p:nvSpPr>
          <p:cNvPr id="6" name="Slide Number Placeholder 5"/>
          <p:cNvSpPr>
            <a:spLocks noGrp="1"/>
          </p:cNvSpPr>
          <p:nvPr>
            <p:ph type="sldNum" sz="quarter" idx="4"/>
          </p:nvPr>
        </p:nvSpPr>
        <p:spPr>
          <a:xfrm>
            <a:off x="4191000" y="4767263"/>
            <a:ext cx="762000" cy="203597"/>
          </a:xfrm>
          <a:prstGeom prst="rect">
            <a:avLst/>
          </a:prstGeom>
        </p:spPr>
        <p:txBody>
          <a:bodyPr vert="horz" lIns="91440" tIns="45720" rIns="91440" bIns="45720" rtlCol="0" anchor="ctr"/>
          <a:lstStyle>
            <a:lvl1pPr marL="0" algn="ctr" defTabSz="914400" rtl="0" eaLnBrk="1" latinLnBrk="0" hangingPunct="1">
              <a:defRPr sz="1200" kern="1200">
                <a:solidFill>
                  <a:schemeClr val="bg2">
                    <a:lumMod val="60000"/>
                    <a:lumOff val="40000"/>
                  </a:schemeClr>
                </a:solidFill>
                <a:latin typeface="+mn-lt"/>
                <a:ea typeface="+mn-ea"/>
                <a:cs typeface="+mn-cs"/>
              </a:defRPr>
            </a:lvl1pPr>
          </a:lstStyle>
          <a:p>
            <a:fld id="{01744F30-1979-EE4A-8746-EA833DC3C136}"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 id="2147483706" r:id="rId12"/>
    <p:sldLayoutId id="2147483707" r:id="rId13"/>
    <p:sldLayoutId id="2147483708" r:id="rId14"/>
    <p:sldLayoutId id="2147483709" r:id="rId15"/>
  </p:sldLayoutIdLst>
  <p:txStyles>
    <p:titleStyle>
      <a:lvl1pPr algn="ctr" defTabSz="914400" rtl="0" eaLnBrk="1" latinLnBrk="0" hangingPunct="1">
        <a:spcBef>
          <a:spcPct val="0"/>
        </a:spcBef>
        <a:buNone/>
        <a:defRPr sz="4800" kern="1200">
          <a:solidFill>
            <a:schemeClr val="tx1">
              <a:lumMod val="75000"/>
              <a:lumOff val="25000"/>
            </a:schemeClr>
          </a:solidFill>
          <a:latin typeface="+mj-lt"/>
          <a:ea typeface="+mj-ea"/>
          <a:cs typeface="+mj-cs"/>
        </a:defRPr>
      </a:lvl1pPr>
    </p:titleStyle>
    <p:bodyStyle>
      <a:lvl1pPr marL="342900" indent="-342900" algn="l" defTabSz="914400" rtl="0" eaLnBrk="1" latinLnBrk="0" hangingPunct="1">
        <a:spcBef>
          <a:spcPts val="2000"/>
        </a:spcBef>
        <a:buClr>
          <a:schemeClr val="tx1">
            <a:lumMod val="75000"/>
            <a:lumOff val="25000"/>
          </a:schemeClr>
        </a:buClr>
        <a:buFont typeface="Arial" pitchFamily="34" charset="0"/>
        <a:buChar char="•"/>
        <a:defRPr sz="2400" kern="1200">
          <a:solidFill>
            <a:schemeClr val="tx1">
              <a:lumMod val="75000"/>
              <a:lumOff val="25000"/>
            </a:schemeClr>
          </a:solidFill>
          <a:latin typeface="+mn-lt"/>
          <a:ea typeface="+mn-ea"/>
          <a:cs typeface="+mn-cs"/>
        </a:defRPr>
      </a:lvl1pPr>
      <a:lvl2pPr marL="579438" indent="-228600" algn="l" defTabSz="914400" rtl="0" eaLnBrk="1" latinLnBrk="0" hangingPunct="1">
        <a:spcBef>
          <a:spcPts val="600"/>
        </a:spcBef>
        <a:buClr>
          <a:schemeClr val="bg2">
            <a:lumMod val="60000"/>
            <a:lumOff val="40000"/>
          </a:schemeClr>
        </a:buClr>
        <a:buFont typeface="Arial" pitchFamily="34" charset="0"/>
        <a:buChar char="•"/>
        <a:defRPr sz="2200" kern="1200">
          <a:solidFill>
            <a:schemeClr val="tx1">
              <a:lumMod val="75000"/>
              <a:lumOff val="25000"/>
            </a:schemeClr>
          </a:solidFill>
          <a:latin typeface="+mn-lt"/>
          <a:ea typeface="+mn-ea"/>
          <a:cs typeface="+mn-cs"/>
        </a:defRPr>
      </a:lvl2pPr>
      <a:lvl3pPr marL="808038" indent="-228600" algn="l" defTabSz="914400" rtl="0" eaLnBrk="1" latinLnBrk="0" hangingPunct="1">
        <a:spcBef>
          <a:spcPts val="600"/>
        </a:spcBef>
        <a:buClr>
          <a:schemeClr val="tx1">
            <a:lumMod val="75000"/>
            <a:lumOff val="25000"/>
          </a:schemeClr>
        </a:buClr>
        <a:buFont typeface="Arial" pitchFamily="34" charset="0"/>
        <a:buChar char="•"/>
        <a:defRPr sz="2000" kern="1200">
          <a:solidFill>
            <a:schemeClr val="tx1">
              <a:lumMod val="75000"/>
              <a:lumOff val="25000"/>
            </a:schemeClr>
          </a:solidFill>
          <a:latin typeface="+mn-lt"/>
          <a:ea typeface="+mn-ea"/>
          <a:cs typeface="+mn-cs"/>
        </a:defRPr>
      </a:lvl3pPr>
      <a:lvl4pPr marL="1036638" indent="-228600" algn="l" defTabSz="914400" rtl="0" eaLnBrk="1" latinLnBrk="0" hangingPunct="1">
        <a:spcBef>
          <a:spcPts val="600"/>
        </a:spcBef>
        <a:buClr>
          <a:schemeClr val="bg2">
            <a:lumMod val="60000"/>
            <a:lumOff val="40000"/>
          </a:schemeClr>
        </a:buClr>
        <a:buFont typeface="Arial" pitchFamily="34" charset="0"/>
        <a:buChar char="•"/>
        <a:defRPr sz="1800" kern="1200">
          <a:solidFill>
            <a:schemeClr val="tx1">
              <a:lumMod val="75000"/>
              <a:lumOff val="25000"/>
            </a:schemeClr>
          </a:solidFill>
          <a:latin typeface="+mn-lt"/>
          <a:ea typeface="+mn-ea"/>
          <a:cs typeface="+mn-cs"/>
        </a:defRPr>
      </a:lvl4pPr>
      <a:lvl5pPr marL="1265238" indent="-228600" algn="l" defTabSz="914400" rtl="0" eaLnBrk="1" latinLnBrk="0" hangingPunct="1">
        <a:spcBef>
          <a:spcPts val="600"/>
        </a:spcBef>
        <a:buClr>
          <a:schemeClr val="tx1">
            <a:lumMod val="75000"/>
            <a:lumOff val="25000"/>
          </a:schemeClr>
        </a:buClr>
        <a:buFont typeface="Arial" pitchFamily="34" charset="0"/>
        <a:buChar char="•"/>
        <a:defRPr sz="1800" kern="1200">
          <a:solidFill>
            <a:schemeClr val="tx1">
              <a:lumMod val="75000"/>
              <a:lumOff val="25000"/>
            </a:schemeClr>
          </a:solidFill>
          <a:latin typeface="+mn-lt"/>
          <a:ea typeface="+mn-ea"/>
          <a:cs typeface="+mn-cs"/>
        </a:defRPr>
      </a:lvl5pPr>
      <a:lvl6pPr marL="1485900" indent="-228600" algn="l" defTabSz="914400" rtl="0" eaLnBrk="1" latinLnBrk="0" hangingPunct="1">
        <a:spcBef>
          <a:spcPct val="20000"/>
        </a:spcBef>
        <a:buClr>
          <a:schemeClr val="bg2">
            <a:lumMod val="60000"/>
            <a:lumOff val="40000"/>
          </a:schemeClr>
        </a:buClr>
        <a:buFont typeface="Arial" pitchFamily="34" charset="0"/>
        <a:buChar char="•"/>
        <a:defRPr lang="en-US" sz="1800" kern="1200" dirty="0" smtClean="0">
          <a:solidFill>
            <a:schemeClr val="tx1">
              <a:lumMod val="75000"/>
              <a:lumOff val="25000"/>
            </a:schemeClr>
          </a:solidFill>
          <a:latin typeface="+mn-lt"/>
          <a:ea typeface="+mn-ea"/>
          <a:cs typeface="+mn-cs"/>
        </a:defRPr>
      </a:lvl6pPr>
      <a:lvl7pPr marL="1712913" indent="-228600" algn="l" defTabSz="914400" rtl="0" eaLnBrk="1" latinLnBrk="0" hangingPunct="1">
        <a:spcBef>
          <a:spcPct val="20000"/>
        </a:spcBef>
        <a:buClr>
          <a:schemeClr val="tx1">
            <a:lumMod val="75000"/>
            <a:lumOff val="25000"/>
          </a:schemeClr>
        </a:buClr>
        <a:buFont typeface="Arial" pitchFamily="34" charset="0"/>
        <a:buChar char="•"/>
        <a:defRPr lang="en-US" sz="1800" kern="1200" dirty="0" smtClean="0">
          <a:solidFill>
            <a:schemeClr val="tx1">
              <a:lumMod val="75000"/>
              <a:lumOff val="25000"/>
            </a:schemeClr>
          </a:solidFill>
          <a:latin typeface="+mn-lt"/>
          <a:ea typeface="+mn-ea"/>
          <a:cs typeface="+mn-cs"/>
        </a:defRPr>
      </a:lvl7pPr>
      <a:lvl8pPr marL="1947863" indent="-228600" algn="l" defTabSz="914400" rtl="0" eaLnBrk="1" latinLnBrk="0" hangingPunct="1">
        <a:spcBef>
          <a:spcPct val="20000"/>
        </a:spcBef>
        <a:buClr>
          <a:schemeClr val="bg2">
            <a:lumMod val="60000"/>
            <a:lumOff val="40000"/>
          </a:schemeClr>
        </a:buClr>
        <a:buFont typeface="Arial" pitchFamily="34" charset="0"/>
        <a:buChar char="•"/>
        <a:defRPr lang="en-US" sz="1800" kern="1200" dirty="0" smtClean="0">
          <a:solidFill>
            <a:schemeClr val="tx1">
              <a:lumMod val="75000"/>
              <a:lumOff val="25000"/>
            </a:schemeClr>
          </a:solidFill>
          <a:latin typeface="+mn-lt"/>
          <a:ea typeface="+mn-ea"/>
          <a:cs typeface="+mn-cs"/>
        </a:defRPr>
      </a:lvl8pPr>
      <a:lvl9pPr marL="2174875" indent="-228600" algn="l" defTabSz="914400" rtl="0" eaLnBrk="1" latinLnBrk="0" hangingPunct="1">
        <a:spcBef>
          <a:spcPct val="20000"/>
        </a:spcBef>
        <a:buClr>
          <a:schemeClr val="tx1">
            <a:lumMod val="75000"/>
            <a:lumOff val="25000"/>
          </a:schemeClr>
        </a:buClr>
        <a:buFont typeface="Arial" pitchFamily="34" charset="0"/>
        <a:buChar char="•"/>
        <a:defRPr lang="en-US" sz="1800" kern="1200" dirty="0">
          <a:solidFill>
            <a:schemeClr val="tx1">
              <a:lumMod val="75000"/>
              <a:lumOff val="2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xml"/><Relationship Id="rId3" Type="http://schemas.openxmlformats.org/officeDocument/2006/relationships/image" Target="../media/image4.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xml"/><Relationship Id="rId3" Type="http://schemas.openxmlformats.org/officeDocument/2006/relationships/image" Target="../media/image5.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4.xml"/><Relationship Id="rId3" Type="http://schemas.openxmlformats.org/officeDocument/2006/relationships/image" Target="../media/image6.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5.xml"/><Relationship Id="rId3" Type="http://schemas.openxmlformats.org/officeDocument/2006/relationships/image" Target="../media/image7.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6.xml"/><Relationship Id="rId3" Type="http://schemas.openxmlformats.org/officeDocument/2006/relationships/image" Target="../media/image8.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7.xml"/><Relationship Id="rId3" Type="http://schemas.openxmlformats.org/officeDocument/2006/relationships/image" Target="../media/image9.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8.xml"/><Relationship Id="rId3" Type="http://schemas.openxmlformats.org/officeDocument/2006/relationships/image" Target="../media/image10.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hyperlink" Target="http://www.tubechop.com/watch/1807350"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3"/>
        <p:cNvGrpSpPr/>
        <p:nvPr/>
      </p:nvGrpSpPr>
      <p:grpSpPr>
        <a:xfrm>
          <a:off x="0" y="0"/>
          <a:ext cx="0" cy="0"/>
          <a:chOff x="0" y="0"/>
          <a:chExt cx="0" cy="0"/>
        </a:xfrm>
      </p:grpSpPr>
      <p:pic>
        <p:nvPicPr>
          <p:cNvPr id="34" name="Shape 34"/>
          <p:cNvPicPr preferRelativeResize="0"/>
          <p:nvPr/>
        </p:nvPicPr>
        <p:blipFill>
          <a:blip r:embed="rId3"/>
          <a:stretch>
            <a:fillRect/>
          </a:stretch>
        </p:blipFill>
        <p:spPr>
          <a:xfrm>
            <a:off x="2170952" y="250501"/>
            <a:ext cx="4625825" cy="4592399"/>
          </a:xfrm>
          <a:prstGeom prst="rect">
            <a:avLst/>
          </a:prstGeom>
        </p:spPr>
      </p:pic>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8"/>
        <p:cNvGrpSpPr/>
        <p:nvPr/>
      </p:nvGrpSpPr>
      <p:grpSpPr>
        <a:xfrm>
          <a:off x="0" y="0"/>
          <a:ext cx="0" cy="0"/>
          <a:chOff x="0" y="0"/>
          <a:chExt cx="0" cy="0"/>
        </a:xfrm>
      </p:grpSpPr>
      <p:sp>
        <p:nvSpPr>
          <p:cNvPr id="39" name="Shape 39"/>
          <p:cNvSpPr txBox="1">
            <a:spLocks noGrp="1"/>
          </p:cNvSpPr>
          <p:nvPr>
            <p:ph type="ctrTitle"/>
          </p:nvPr>
        </p:nvSpPr>
        <p:spPr>
          <a:prstGeom prst="rect">
            <a:avLst/>
          </a:prstGeom>
        </p:spPr>
        <p:txBody>
          <a:bodyPr lIns="91425" tIns="91425" rIns="91425" bIns="91425" anchor="b" anchorCtr="0">
            <a:noAutofit/>
          </a:bodyPr>
          <a:lstStyle/>
          <a:p>
            <a:pPr>
              <a:buNone/>
            </a:pPr>
            <a:r>
              <a:rPr lang="en" dirty="0"/>
              <a:t>Double Victory</a:t>
            </a:r>
          </a:p>
        </p:txBody>
      </p:sp>
      <p:sp>
        <p:nvSpPr>
          <p:cNvPr id="40" name="Shape 40"/>
          <p:cNvSpPr txBox="1">
            <a:spLocks noGrp="1"/>
          </p:cNvSpPr>
          <p:nvPr>
            <p:ph type="subTitle" idx="1"/>
          </p:nvPr>
        </p:nvSpPr>
        <p:spPr>
          <a:prstGeom prst="rect">
            <a:avLst/>
          </a:prstGeom>
        </p:spPr>
        <p:txBody>
          <a:bodyPr lIns="91425" tIns="91425" rIns="91425" bIns="91425" anchor="ctr" anchorCtr="0">
            <a:noAutofit/>
          </a:bodyPr>
          <a:lstStyle/>
          <a:p>
            <a:pPr>
              <a:buNone/>
            </a:pPr>
            <a:r>
              <a:rPr lang="en" sz="2400">
                <a:solidFill>
                  <a:srgbClr val="000000"/>
                </a:solidFill>
              </a:rPr>
              <a:t>In what ways did African-American women help achieve a “Double Victory” in World War II?</a:t>
            </a:r>
          </a:p>
        </p:txBody>
      </p:sp>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4"/>
        <p:cNvGrpSpPr/>
        <p:nvPr/>
      </p:nvGrpSpPr>
      <p:grpSpPr>
        <a:xfrm>
          <a:off x="0" y="0"/>
          <a:ext cx="0" cy="0"/>
          <a:chOff x="0" y="0"/>
          <a:chExt cx="0" cy="0"/>
        </a:xfrm>
      </p:grpSpPr>
      <p:pic>
        <p:nvPicPr>
          <p:cNvPr id="45" name="Shape 45"/>
          <p:cNvPicPr preferRelativeResize="0"/>
          <p:nvPr/>
        </p:nvPicPr>
        <p:blipFill>
          <a:blip r:embed="rId3"/>
          <a:stretch>
            <a:fillRect/>
          </a:stretch>
        </p:blipFill>
        <p:spPr>
          <a:xfrm>
            <a:off x="517702" y="312275"/>
            <a:ext cx="8082623" cy="4630824"/>
          </a:xfrm>
          <a:prstGeom prst="rect">
            <a:avLst/>
          </a:prstGeom>
        </p:spPr>
      </p:pic>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9"/>
        <p:cNvGrpSpPr/>
        <p:nvPr/>
      </p:nvGrpSpPr>
      <p:grpSpPr>
        <a:xfrm>
          <a:off x="0" y="0"/>
          <a:ext cx="0" cy="0"/>
          <a:chOff x="0" y="0"/>
          <a:chExt cx="0" cy="0"/>
        </a:xfrm>
      </p:grpSpPr>
      <p:pic>
        <p:nvPicPr>
          <p:cNvPr id="50" name="Shape 50"/>
          <p:cNvPicPr preferRelativeResize="0"/>
          <p:nvPr/>
        </p:nvPicPr>
        <p:blipFill>
          <a:blip r:embed="rId3"/>
          <a:stretch>
            <a:fillRect/>
          </a:stretch>
        </p:blipFill>
        <p:spPr>
          <a:xfrm>
            <a:off x="801577" y="281475"/>
            <a:ext cx="7698551" cy="4580550"/>
          </a:xfrm>
          <a:prstGeom prst="rect">
            <a:avLst/>
          </a:prstGeom>
        </p:spPr>
      </p:pic>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4"/>
        <p:cNvGrpSpPr/>
        <p:nvPr/>
      </p:nvGrpSpPr>
      <p:grpSpPr>
        <a:xfrm>
          <a:off x="0" y="0"/>
          <a:ext cx="0" cy="0"/>
          <a:chOff x="0" y="0"/>
          <a:chExt cx="0" cy="0"/>
        </a:xfrm>
      </p:grpSpPr>
      <p:pic>
        <p:nvPicPr>
          <p:cNvPr id="55" name="Shape 55"/>
          <p:cNvPicPr preferRelativeResize="0"/>
          <p:nvPr/>
        </p:nvPicPr>
        <p:blipFill>
          <a:blip r:embed="rId3"/>
          <a:stretch>
            <a:fillRect/>
          </a:stretch>
        </p:blipFill>
        <p:spPr>
          <a:xfrm>
            <a:off x="311152" y="161051"/>
            <a:ext cx="8521699" cy="4821399"/>
          </a:xfrm>
          <a:prstGeom prst="rect">
            <a:avLst/>
          </a:prstGeom>
        </p:spPr>
      </p:pic>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pic>
        <p:nvPicPr>
          <p:cNvPr id="60" name="Shape 60"/>
          <p:cNvPicPr preferRelativeResize="0"/>
          <p:nvPr/>
        </p:nvPicPr>
        <p:blipFill>
          <a:blip r:embed="rId3"/>
          <a:stretch>
            <a:fillRect/>
          </a:stretch>
        </p:blipFill>
        <p:spPr>
          <a:xfrm>
            <a:off x="2989250" y="383213"/>
            <a:ext cx="3549700" cy="4377075"/>
          </a:xfrm>
          <a:prstGeom prst="rect">
            <a:avLst/>
          </a:prstGeom>
        </p:spPr>
      </p:pic>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pic>
        <p:nvPicPr>
          <p:cNvPr id="65" name="Shape 65"/>
          <p:cNvPicPr preferRelativeResize="0"/>
          <p:nvPr/>
        </p:nvPicPr>
        <p:blipFill>
          <a:blip r:embed="rId3"/>
          <a:stretch>
            <a:fillRect/>
          </a:stretch>
        </p:blipFill>
        <p:spPr>
          <a:xfrm>
            <a:off x="2857750" y="569876"/>
            <a:ext cx="3554924" cy="4172825"/>
          </a:xfrm>
          <a:prstGeom prst="rect">
            <a:avLst/>
          </a:prstGeom>
        </p:spPr>
      </p:pic>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pic>
        <p:nvPicPr>
          <p:cNvPr id="70" name="Shape 70"/>
          <p:cNvPicPr preferRelativeResize="0"/>
          <p:nvPr/>
        </p:nvPicPr>
        <p:blipFill>
          <a:blip r:embed="rId3"/>
          <a:stretch>
            <a:fillRect/>
          </a:stretch>
        </p:blipFill>
        <p:spPr>
          <a:xfrm>
            <a:off x="1988026" y="276037"/>
            <a:ext cx="5673339" cy="4576498"/>
          </a:xfrm>
          <a:prstGeom prst="rect">
            <a:avLst/>
          </a:prstGeom>
        </p:spPr>
      </p:pic>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Shape 75"/>
          <p:cNvSpPr txBox="1">
            <a:spLocks noGrp="1"/>
          </p:cNvSpPr>
          <p:nvPr>
            <p:ph type="title"/>
          </p:nvPr>
        </p:nvSpPr>
        <p:spPr>
          <a:xfrm>
            <a:off x="460190" y="183118"/>
            <a:ext cx="8246627" cy="1004888"/>
          </a:xfrm>
          <a:prstGeom prst="rect">
            <a:avLst/>
          </a:prstGeom>
        </p:spPr>
        <p:txBody>
          <a:bodyPr lIns="91425" tIns="91425" rIns="91425" bIns="91425" anchor="b" anchorCtr="0">
            <a:noAutofit/>
          </a:bodyPr>
          <a:lstStyle/>
          <a:p>
            <a:pPr>
              <a:buNone/>
            </a:pPr>
            <a:r>
              <a:rPr lang="en" sz="4000" b="1" dirty="0" smtClean="0"/>
              <a:t>Video</a:t>
            </a:r>
            <a:r>
              <a:rPr lang="en" sz="4000" b="1" dirty="0"/>
              <a:t>: African-Americans in WWII</a:t>
            </a:r>
          </a:p>
        </p:txBody>
      </p:sp>
      <p:sp>
        <p:nvSpPr>
          <p:cNvPr id="76" name="Shape 76"/>
          <p:cNvSpPr txBox="1">
            <a:spLocks noGrp="1"/>
          </p:cNvSpPr>
          <p:nvPr>
            <p:ph idx="1"/>
          </p:nvPr>
        </p:nvSpPr>
        <p:spPr>
          <a:prstGeom prst="rect">
            <a:avLst/>
          </a:prstGeom>
        </p:spPr>
        <p:txBody>
          <a:bodyPr lIns="91425" tIns="91425" rIns="91425" bIns="91425" anchor="t" anchorCtr="0">
            <a:noAutofit/>
          </a:bodyPr>
          <a:lstStyle/>
          <a:p>
            <a:pPr>
              <a:buNone/>
            </a:pPr>
            <a:r>
              <a:rPr lang="en" u="sng" dirty="0">
                <a:solidFill>
                  <a:srgbClr val="1155CC"/>
                </a:solidFill>
                <a:hlinkClick r:id="rId3"/>
              </a:rPr>
              <a:t>http://www.tubechop.com/watch/1807350</a:t>
            </a:r>
            <a:r>
              <a:rPr lang="en" dirty="0">
                <a:solidFill>
                  <a:srgbClr val="000000"/>
                </a:solidFill>
              </a:rPr>
              <a:t> </a:t>
            </a:r>
          </a:p>
        </p:txBody>
      </p:sp>
    </p:spTree>
  </p:cSld>
  <p:clrMapOvr>
    <a:masterClrMapping/>
  </p:clrMapOvr>
  <p:transition spd="slow">
    <p:cut/>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 Id="rId3" Type="http://schemas.openxmlformats.org/officeDocument/2006/relationships/image" Target="../media/image3.jpeg"/></Relationships>
</file>

<file path=ppt/theme/theme1.xml><?xml version="1.0" encoding="utf-8"?>
<a:theme xmlns:a="http://schemas.openxmlformats.org/drawingml/2006/main" name="Capital">
  <a:themeElements>
    <a:clrScheme name="Capital">
      <a:dk1>
        <a:srgbClr val="000000"/>
      </a:dk1>
      <a:lt1>
        <a:srgbClr val="FFFFFF"/>
      </a:lt1>
      <a:dk2>
        <a:srgbClr val="6F6D5D"/>
      </a:dk2>
      <a:lt2>
        <a:srgbClr val="7C8F97"/>
      </a:lt2>
      <a:accent1>
        <a:srgbClr val="4B5A60"/>
      </a:accent1>
      <a:accent2>
        <a:srgbClr val="9C5238"/>
      </a:accent2>
      <a:accent3>
        <a:srgbClr val="504539"/>
      </a:accent3>
      <a:accent4>
        <a:srgbClr val="C1AD79"/>
      </a:accent4>
      <a:accent5>
        <a:srgbClr val="667559"/>
      </a:accent5>
      <a:accent6>
        <a:srgbClr val="BAD6AD"/>
      </a:accent6>
      <a:hlink>
        <a:srgbClr val="524A82"/>
      </a:hlink>
      <a:folHlink>
        <a:srgbClr val="8F9954"/>
      </a:folHlink>
    </a:clrScheme>
    <a:fontScheme name="Capital">
      <a:majorFont>
        <a:latin typeface="Calisto MT"/>
        <a:ea typeface=""/>
        <a:cs typeface=""/>
        <a:font script="Jpan" typeface="ＭＳ 明朝"/>
        <a:font script="Hans" typeface="宋体"/>
        <a:font script="Hant" typeface="新細明體"/>
      </a:majorFont>
      <a:minorFont>
        <a:latin typeface="Calisto MT"/>
        <a:ea typeface=""/>
        <a:cs typeface=""/>
        <a:font script="Jpan" typeface="ＭＳ 明朝"/>
        <a:font script="Hans" typeface="宋体"/>
        <a:font script="Hant" typeface="新細明體"/>
      </a:minorFont>
    </a:fontScheme>
    <a:fmtScheme name="Capital">
      <a:fillStyleLst>
        <a:solidFill>
          <a:schemeClr val="phClr"/>
        </a:solidFill>
        <a:blipFill rotWithShape="1">
          <a:blip xmlns:r="http://schemas.openxmlformats.org/officeDocument/2006/relationships" r:embed="rId1">
            <a:duotone>
              <a:schemeClr val="phClr">
                <a:satMod val="150000"/>
                <a:lumMod val="50000"/>
              </a:schemeClr>
              <a:schemeClr val="phClr">
                <a:satMod val="300000"/>
                <a:lumMod val="125000"/>
              </a:schemeClr>
            </a:duotone>
          </a:blip>
          <a:tile tx="0" ty="0" sx="100000" sy="100000" flip="none" algn="tl"/>
        </a:blipFill>
        <a:blipFill rotWithShape="1">
          <a:blip xmlns:r="http://schemas.openxmlformats.org/officeDocument/2006/relationships" r:embed="rId2">
            <a:duotone>
              <a:schemeClr val="phClr">
                <a:satMod val="135000"/>
                <a:lumMod val="80000"/>
              </a:schemeClr>
              <a:schemeClr val="phClr">
                <a:satMod val="250000"/>
                <a:lumMod val="150000"/>
              </a:schemeClr>
            </a:duotone>
          </a:blip>
          <a:stretch/>
        </a:blipFill>
      </a:fillStyleLst>
      <a:lnStyleLst>
        <a:ln w="12700" cap="flat" cmpd="sng" algn="ctr">
          <a:solidFill>
            <a:schemeClr val="phClr">
              <a:shade val="95000"/>
              <a:satMod val="105000"/>
            </a:schemeClr>
          </a:solidFill>
          <a:prstDash val="solid"/>
        </a:ln>
        <a:ln w="31750" cap="flat" cmpd="sng" algn="ctr">
          <a:solidFill>
            <a:schemeClr val="phClr">
              <a:shade val="90000"/>
            </a:schemeClr>
          </a:solidFill>
          <a:prstDash val="solid"/>
        </a:ln>
        <a:ln w="44450" cap="flat" cmpd="sng" algn="ctr">
          <a:solidFill>
            <a:schemeClr val="phClr">
              <a:shade val="85000"/>
            </a:schemeClr>
          </a:solidFill>
          <a:prstDash val="solid"/>
        </a:ln>
      </a:lnStyleLst>
      <a:effectStyleLst>
        <a:effectStyle>
          <a:effectLst/>
        </a:effectStyle>
        <a:effectStyle>
          <a:effectLst>
            <a:outerShdw blurRad="63500" sx="101000" sy="101000" algn="ctr" rotWithShape="0">
              <a:srgbClr val="000000">
                <a:alpha val="40000"/>
              </a:srgbClr>
            </a:outerShdw>
          </a:effectLst>
          <a:scene3d>
            <a:camera prst="perspectiveFront" fov="3000000"/>
            <a:lightRig rig="threePt" dir="tl"/>
          </a:scene3d>
          <a:sp3d>
            <a:bevelT w="0" h="0"/>
          </a:sp3d>
        </a:effectStyle>
        <a:effectStyle>
          <a:effectLst>
            <a:innerShdw blurRad="190500">
              <a:srgbClr val="000000">
                <a:alpha val="50000"/>
              </a:srgbClr>
            </a:innerShdw>
          </a:effectLst>
          <a:scene3d>
            <a:camera prst="perspectiveFront" fov="4800000"/>
            <a:lightRig rig="twoPt" dir="t">
              <a:rot lat="0" lon="0" rev="4800000"/>
            </a:lightRig>
          </a:scene3d>
          <a:sp3d>
            <a:bevelT w="0" h="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3">
            <a:duotone>
              <a:schemeClr val="phClr">
                <a:satMod val="150000"/>
                <a:lumMod val="50000"/>
              </a:schemeClr>
              <a:schemeClr val="phClr">
                <a:satMod val="400000"/>
                <a:lumMod val="16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Capital.thmx</Template>
  <TotalTime>0</TotalTime>
  <Words>295</Words>
  <Application>Microsoft Macintosh PowerPoint</Application>
  <PresentationFormat>On-screen Show (16:9)</PresentationFormat>
  <Paragraphs>11</Paragraphs>
  <Slides>9</Slides>
  <Notes>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Brush Script MT</vt:lpstr>
      <vt:lpstr>Calisto MT</vt:lpstr>
      <vt:lpstr>Capital</vt:lpstr>
      <vt:lpstr>PowerPoint Presentation</vt:lpstr>
      <vt:lpstr>Double Victory</vt:lpstr>
      <vt:lpstr>PowerPoint Presentation</vt:lpstr>
      <vt:lpstr>PowerPoint Presentation</vt:lpstr>
      <vt:lpstr>PowerPoint Presentation</vt:lpstr>
      <vt:lpstr>PowerPoint Presentation</vt:lpstr>
      <vt:lpstr>PowerPoint Presentation</vt:lpstr>
      <vt:lpstr>PowerPoint Presentation</vt:lpstr>
      <vt:lpstr>Video: African-Americans in WWII</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Neel, Emily M</cp:lastModifiedBy>
  <cp:revision>1</cp:revision>
  <dcterms:modified xsi:type="dcterms:W3CDTF">2018-01-02T02:00:18Z</dcterms:modified>
</cp:coreProperties>
</file>